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88" r:id="rId5"/>
    <p:sldId id="308" r:id="rId6"/>
    <p:sldId id="309" r:id="rId7"/>
    <p:sldId id="324" r:id="rId8"/>
    <p:sldId id="325" r:id="rId9"/>
    <p:sldId id="320" r:id="rId10"/>
    <p:sldId id="322" r:id="rId11"/>
    <p:sldId id="312" r:id="rId12"/>
    <p:sldId id="310" r:id="rId13"/>
    <p:sldId id="349" r:id="rId14"/>
    <p:sldId id="295" r:id="rId15"/>
    <p:sldId id="296" r:id="rId16"/>
    <p:sldId id="338" r:id="rId17"/>
    <p:sldId id="339" r:id="rId18"/>
    <p:sldId id="341" r:id="rId19"/>
    <p:sldId id="342" r:id="rId20"/>
    <p:sldId id="344" r:id="rId21"/>
    <p:sldId id="345" r:id="rId22"/>
    <p:sldId id="346" r:id="rId23"/>
    <p:sldId id="352" r:id="rId24"/>
    <p:sldId id="328" r:id="rId25"/>
    <p:sldId id="307" r:id="rId26"/>
  </p:sldIdLst>
  <p:sldSz cx="9144000" cy="6858000" type="screen4x3"/>
  <p:notesSz cx="6877050" cy="931545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7000" b="1" kern="1200">
        <a:solidFill>
          <a:srgbClr val="FFD624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26">
          <p15:clr>
            <a:srgbClr val="A4A3A4"/>
          </p15:clr>
        </p15:guide>
        <p15:guide id="2" orient="horz" pos="4156">
          <p15:clr>
            <a:srgbClr val="A4A3A4"/>
          </p15:clr>
        </p15:guide>
        <p15:guide id="3" orient="horz" pos="1480" userDrawn="1">
          <p15:clr>
            <a:srgbClr val="A4A3A4"/>
          </p15:clr>
        </p15:guide>
        <p15:guide id="4" orient="horz" pos="845">
          <p15:clr>
            <a:srgbClr val="A4A3A4"/>
          </p15:clr>
        </p15:guide>
        <p15:guide id="5" orient="horz" pos="3793" userDrawn="1">
          <p15:clr>
            <a:srgbClr val="A4A3A4"/>
          </p15:clr>
        </p15:guide>
        <p15:guide id="6" orient="horz" pos="4065">
          <p15:clr>
            <a:srgbClr val="A4A3A4"/>
          </p15:clr>
        </p15:guide>
        <p15:guide id="7" orient="horz" pos="1661" userDrawn="1">
          <p15:clr>
            <a:srgbClr val="A4A3A4"/>
          </p15:clr>
        </p15:guide>
        <p15:guide id="8" pos="2653">
          <p15:clr>
            <a:srgbClr val="A4A3A4"/>
          </p15:clr>
        </p15:guide>
        <p15:guide id="9" pos="5148" userDrawn="1">
          <p15:clr>
            <a:srgbClr val="A4A3A4"/>
          </p15:clr>
        </p15:guide>
        <p15:guide id="10" pos="5511">
          <p15:clr>
            <a:srgbClr val="A4A3A4"/>
          </p15:clr>
        </p15:guide>
        <p15:guide id="11" pos="249">
          <p15:clr>
            <a:srgbClr val="A4A3A4"/>
          </p15:clr>
        </p15:guide>
        <p15:guide id="12" pos="2880">
          <p15:clr>
            <a:srgbClr val="A4A3A4"/>
          </p15:clr>
        </p15:guide>
        <p15:guide id="13" pos="2472">
          <p15:clr>
            <a:srgbClr val="A4A3A4"/>
          </p15:clr>
        </p15:guide>
        <p15:guide id="14" pos="612" userDrawn="1">
          <p15:clr>
            <a:srgbClr val="A4A3A4"/>
          </p15:clr>
        </p15:guide>
        <p15:guide id="15" pos="308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E2E2E2"/>
    <a:srgbClr val="DDDDDD"/>
    <a:srgbClr val="C5C5C5"/>
    <a:srgbClr val="192F7B"/>
    <a:srgbClr val="164392"/>
    <a:srgbClr val="3166CF"/>
    <a:srgbClr val="3E6FD2"/>
    <a:srgbClr val="2D5EC1"/>
    <a:srgbClr val="16A9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5" autoAdjust="0"/>
    <p:restoredTop sz="83948" autoAdjust="0"/>
  </p:normalViewPr>
  <p:slideViewPr>
    <p:cSldViewPr showGuides="1">
      <p:cViewPr>
        <p:scale>
          <a:sx n="60" d="100"/>
          <a:sy n="60" d="100"/>
        </p:scale>
        <p:origin x="-2736" y="-792"/>
      </p:cViewPr>
      <p:guideLst>
        <p:guide orient="horz" pos="1026"/>
        <p:guide orient="horz" pos="4156"/>
        <p:guide orient="horz" pos="1480"/>
        <p:guide orient="horz" pos="845"/>
        <p:guide orient="horz" pos="3793"/>
        <p:guide orient="horz" pos="4065"/>
        <p:guide orient="horz" pos="1661"/>
        <p:guide pos="2653"/>
        <p:guide pos="5148"/>
        <p:guide pos="5511"/>
        <p:guide pos="249"/>
        <p:guide pos="2880"/>
        <p:guide pos="2472"/>
        <p:guide pos="612"/>
        <p:guide pos="308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0804" cy="46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4640" y="0"/>
            <a:ext cx="2980804" cy="46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7667"/>
            <a:ext cx="2980804" cy="46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4640" y="8847667"/>
            <a:ext cx="2980804" cy="46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99FCEF9F-E918-4070-97C2-6DF4E85A8A43}" type="slidenum">
              <a:rPr lang="en-GB" altLang="fr-FR"/>
              <a:pPr/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3455801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0804" cy="46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4640" y="0"/>
            <a:ext cx="2980804" cy="46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9663" y="698500"/>
            <a:ext cx="4659312" cy="3494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7385" y="4424578"/>
            <a:ext cx="5502282" cy="4192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/>
              <a:t>Click to edit Master text styles</a:t>
            </a:r>
          </a:p>
          <a:p>
            <a:pPr lvl="1"/>
            <a:r>
              <a:rPr lang="en-GB" altLang="fr-FR"/>
              <a:t>Second level</a:t>
            </a:r>
          </a:p>
          <a:p>
            <a:pPr lvl="2"/>
            <a:r>
              <a:rPr lang="en-GB" altLang="fr-FR"/>
              <a:t>Third level</a:t>
            </a:r>
          </a:p>
          <a:p>
            <a:pPr lvl="3"/>
            <a:r>
              <a:rPr lang="en-GB" altLang="fr-FR"/>
              <a:t>Fourth level</a:t>
            </a:r>
          </a:p>
          <a:p>
            <a:pPr lvl="4"/>
            <a:r>
              <a:rPr lang="en-GB" altLang="fr-FR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7667"/>
            <a:ext cx="2980804" cy="46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endParaRPr lang="en-GB" altLang="fr-FR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4640" y="8847667"/>
            <a:ext cx="2980804" cy="46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fld id="{E5447BF2-1CA0-4D84-97FA-98E8013CDDC6}" type="slidenum">
              <a:rPr lang="en-GB" altLang="fr-FR"/>
              <a:pPr/>
              <a:t>‹#›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607071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41D6BF-C96D-4314-B58A-2E95C532C8FD}" type="slidenum">
              <a:rPr lang="en-GB" altLang="fr-FR"/>
              <a:pPr/>
              <a:t>1</a:t>
            </a:fld>
            <a:endParaRPr lang="en-GB" altLang="fr-FR"/>
          </a:p>
        </p:txBody>
      </p:sp>
      <p:sp>
        <p:nvSpPr>
          <p:cNvPr id="146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fr-FR" dirty="0"/>
          </a:p>
        </p:txBody>
      </p:sp>
    </p:spTree>
    <p:extLst>
      <p:ext uri="{BB962C8B-B14F-4D97-AF65-F5344CB8AC3E}">
        <p14:creationId xmlns:p14="http://schemas.microsoft.com/office/powerpoint/2010/main" val="2206830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2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332402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3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655360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alt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4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655360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sz="1200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5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655360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lnSpc>
                <a:spcPct val="80000"/>
              </a:lnSpc>
              <a:spcBef>
                <a:spcPct val="15000"/>
              </a:spcBef>
              <a:buSzPct val="130000"/>
              <a:buFont typeface="Wingdings" panose="05000000000000000000" pitchFamily="2" charset="2"/>
              <a:buNone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6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65536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7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4535930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8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39288684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9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503626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BE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10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564808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11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56480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None/>
              <a:defRPr/>
            </a:pPr>
            <a:endParaRPr lang="fr-BE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12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13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sz="12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14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None/>
              <a:defRPr/>
            </a:pPr>
            <a:endParaRPr lang="en-US" altLang="en-US" sz="12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15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en-US" sz="1200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16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None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17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None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18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Tx/>
              <a:buFont typeface="Wingdings" panose="05000000000000000000" pitchFamily="2" charset="2"/>
              <a:buNone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19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20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489842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GB" alt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21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1098711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BE" sz="1200" b="0" i="0" kern="1200" dirty="0">
              <a:solidFill>
                <a:schemeClr val="tx1"/>
              </a:solidFill>
              <a:effectLst/>
              <a:latin typeface="Verdana" panose="020B060403050404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47BF2-1CA0-4D84-97FA-98E8013CDDC6}" type="slidenum">
              <a:rPr lang="en-GB" altLang="fr-FR" smtClean="0"/>
              <a:pPr/>
              <a:t>22</a:t>
            </a:fld>
            <a:endParaRPr lang="en-GB" altLang="fr-FR"/>
          </a:p>
        </p:txBody>
      </p:sp>
    </p:spTree>
    <p:extLst>
      <p:ext uri="{BB962C8B-B14F-4D97-AF65-F5344CB8AC3E}">
        <p14:creationId xmlns:p14="http://schemas.microsoft.com/office/powerpoint/2010/main" val="2761943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Master 01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 bwMode="gray">
          <a:xfrm>
            <a:off x="0" y="4908550"/>
            <a:ext cx="9144000" cy="1949449"/>
          </a:xfrm>
          <a:prstGeom prst="rect">
            <a:avLst/>
          </a:prstGeom>
          <a:solidFill>
            <a:srgbClr val="192F7B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E" sz="7000" b="1" i="0" u="none" strike="noStrike" cap="none" normalizeH="0" baseline="0" dirty="0">
              <a:ln>
                <a:noFill/>
              </a:ln>
              <a:solidFill>
                <a:srgbClr val="FFD624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26" name="Freeform 294"/>
          <p:cNvSpPr>
            <a:spLocks noEditPoints="1"/>
          </p:cNvSpPr>
          <p:nvPr userDrawn="1"/>
        </p:nvSpPr>
        <p:spPr bwMode="gray">
          <a:xfrm>
            <a:off x="1176337" y="4908551"/>
            <a:ext cx="7967663" cy="1574800"/>
          </a:xfrm>
          <a:custGeom>
            <a:avLst/>
            <a:gdLst>
              <a:gd name="T0" fmla="*/ 0 w 2522"/>
              <a:gd name="T1" fmla="*/ 0 h 498"/>
              <a:gd name="T2" fmla="*/ 2522 w 2522"/>
              <a:gd name="T3" fmla="*/ 498 h 498"/>
              <a:gd name="T4" fmla="*/ 370 w 2522"/>
              <a:gd name="T5" fmla="*/ 167 h 498"/>
              <a:gd name="T6" fmla="*/ 254 w 2522"/>
              <a:gd name="T7" fmla="*/ 0 h 498"/>
              <a:gd name="T8" fmla="*/ 434 w 2522"/>
              <a:gd name="T9" fmla="*/ 166 h 498"/>
              <a:gd name="T10" fmla="*/ 2522 w 2522"/>
              <a:gd name="T11" fmla="*/ 484 h 498"/>
              <a:gd name="T12" fmla="*/ 254 w 2522"/>
              <a:gd name="T13" fmla="*/ 0 h 498"/>
              <a:gd name="T14" fmla="*/ 330 w 2522"/>
              <a:gd name="T15" fmla="*/ 0 h 498"/>
              <a:gd name="T16" fmla="*/ 2522 w 2522"/>
              <a:gd name="T17" fmla="*/ 475 h 498"/>
              <a:gd name="T18" fmla="*/ 628 w 2522"/>
              <a:gd name="T19" fmla="*/ 163 h 498"/>
              <a:gd name="T20" fmla="*/ 552 w 2522"/>
              <a:gd name="T21" fmla="*/ 0 h 498"/>
              <a:gd name="T22" fmla="*/ 685 w 2522"/>
              <a:gd name="T23" fmla="*/ 162 h 498"/>
              <a:gd name="T24" fmla="*/ 2522 w 2522"/>
              <a:gd name="T25" fmla="*/ 461 h 498"/>
              <a:gd name="T26" fmla="*/ 552 w 2522"/>
              <a:gd name="T27" fmla="*/ 0 h 498"/>
              <a:gd name="T28" fmla="*/ 620 w 2522"/>
              <a:gd name="T29" fmla="*/ 0 h 498"/>
              <a:gd name="T30" fmla="*/ 2522 w 2522"/>
              <a:gd name="T31" fmla="*/ 452 h 498"/>
              <a:gd name="T32" fmla="*/ 855 w 2522"/>
              <a:gd name="T33" fmla="*/ 159 h 498"/>
              <a:gd name="T34" fmla="*/ 815 w 2522"/>
              <a:gd name="T35" fmla="*/ 0 h 498"/>
              <a:gd name="T36" fmla="*/ 905 w 2522"/>
              <a:gd name="T37" fmla="*/ 159 h 498"/>
              <a:gd name="T38" fmla="*/ 2522 w 2522"/>
              <a:gd name="T39" fmla="*/ 438 h 498"/>
              <a:gd name="T40" fmla="*/ 815 w 2522"/>
              <a:gd name="T41" fmla="*/ 0 h 498"/>
              <a:gd name="T42" fmla="*/ 875 w 2522"/>
              <a:gd name="T43" fmla="*/ 0 h 498"/>
              <a:gd name="T44" fmla="*/ 2522 w 2522"/>
              <a:gd name="T45" fmla="*/ 429 h 498"/>
              <a:gd name="T46" fmla="*/ 1056 w 2522"/>
              <a:gd name="T47" fmla="*/ 156 h 498"/>
              <a:gd name="T48" fmla="*/ 1047 w 2522"/>
              <a:gd name="T49" fmla="*/ 0 h 498"/>
              <a:gd name="T50" fmla="*/ 1099 w 2522"/>
              <a:gd name="T51" fmla="*/ 155 h 498"/>
              <a:gd name="T52" fmla="*/ 2522 w 2522"/>
              <a:gd name="T53" fmla="*/ 416 h 498"/>
              <a:gd name="T54" fmla="*/ 1047 w 2522"/>
              <a:gd name="T55" fmla="*/ 0 h 498"/>
              <a:gd name="T56" fmla="*/ 1101 w 2522"/>
              <a:gd name="T57" fmla="*/ 0 h 498"/>
              <a:gd name="T58" fmla="*/ 2522 w 2522"/>
              <a:gd name="T59" fmla="*/ 408 h 498"/>
              <a:gd name="T60" fmla="*/ 1232 w 2522"/>
              <a:gd name="T61" fmla="*/ 153 h 498"/>
              <a:gd name="T62" fmla="*/ 1253 w 2522"/>
              <a:gd name="T63" fmla="*/ 0 h 498"/>
              <a:gd name="T64" fmla="*/ 1271 w 2522"/>
              <a:gd name="T65" fmla="*/ 152 h 498"/>
              <a:gd name="T66" fmla="*/ 2522 w 2522"/>
              <a:gd name="T67" fmla="*/ 395 h 498"/>
              <a:gd name="T68" fmla="*/ 1253 w 2522"/>
              <a:gd name="T69" fmla="*/ 0 h 498"/>
              <a:gd name="T70" fmla="*/ 1302 w 2522"/>
              <a:gd name="T71" fmla="*/ 0 h 498"/>
              <a:gd name="T72" fmla="*/ 2522 w 2522"/>
              <a:gd name="T73" fmla="*/ 387 h 498"/>
              <a:gd name="T74" fmla="*/ 1389 w 2522"/>
              <a:gd name="T75" fmla="*/ 150 h 498"/>
              <a:gd name="T76" fmla="*/ 1436 w 2522"/>
              <a:gd name="T77" fmla="*/ 0 h 498"/>
              <a:gd name="T78" fmla="*/ 1423 w 2522"/>
              <a:gd name="T79" fmla="*/ 150 h 498"/>
              <a:gd name="T80" fmla="*/ 2522 w 2522"/>
              <a:gd name="T81" fmla="*/ 375 h 498"/>
              <a:gd name="T82" fmla="*/ 1436 w 2522"/>
              <a:gd name="T83" fmla="*/ 0 h 498"/>
              <a:gd name="T84" fmla="*/ 1481 w 2522"/>
              <a:gd name="T85" fmla="*/ 0 h 498"/>
              <a:gd name="T86" fmla="*/ 2522 w 2522"/>
              <a:gd name="T87" fmla="*/ 367 h 498"/>
              <a:gd name="T88" fmla="*/ 1528 w 2522"/>
              <a:gd name="T89" fmla="*/ 148 h 498"/>
              <a:gd name="T90" fmla="*/ 1591 w 2522"/>
              <a:gd name="T91" fmla="*/ 147 h 498"/>
              <a:gd name="T92" fmla="*/ 1564 w 2522"/>
              <a:gd name="T93" fmla="*/ 0 h 498"/>
              <a:gd name="T94" fmla="*/ 2522 w 2522"/>
              <a:gd name="T95" fmla="*/ 358 h 498"/>
              <a:gd name="T96" fmla="*/ 1591 w 2522"/>
              <a:gd name="T97" fmla="*/ 147 h 498"/>
              <a:gd name="T98" fmla="*/ 1678 w 2522"/>
              <a:gd name="T99" fmla="*/ 0 h 498"/>
              <a:gd name="T100" fmla="*/ 1620 w 2522"/>
              <a:gd name="T101" fmla="*/ 147 h 498"/>
              <a:gd name="T102" fmla="*/ 2522 w 2522"/>
              <a:gd name="T103" fmla="*/ 346 h 498"/>
              <a:gd name="T104" fmla="*/ 1707 w 2522"/>
              <a:gd name="T105" fmla="*/ 145 h 498"/>
              <a:gd name="T106" fmla="*/ 1717 w 2522"/>
              <a:gd name="T107" fmla="*/ 0 h 498"/>
              <a:gd name="T108" fmla="*/ 2522 w 2522"/>
              <a:gd name="T109" fmla="*/ 339 h 498"/>
              <a:gd name="T110" fmla="*/ 1707 w 2522"/>
              <a:gd name="T111" fmla="*/ 145 h 498"/>
              <a:gd name="T112" fmla="*/ 1819 w 2522"/>
              <a:gd name="T113" fmla="*/ 0 h 498"/>
              <a:gd name="T114" fmla="*/ 1733 w 2522"/>
              <a:gd name="T115" fmla="*/ 145 h 498"/>
              <a:gd name="T116" fmla="*/ 2522 w 2522"/>
              <a:gd name="T117" fmla="*/ 328 h 498"/>
              <a:gd name="T118" fmla="*/ 1811 w 2522"/>
              <a:gd name="T119" fmla="*/ 143 h 498"/>
              <a:gd name="T120" fmla="*/ 1856 w 2522"/>
              <a:gd name="T121" fmla="*/ 0 h 498"/>
              <a:gd name="T122" fmla="*/ 2522 w 2522"/>
              <a:gd name="T123" fmla="*/ 322 h 498"/>
              <a:gd name="T124" fmla="*/ 1811 w 2522"/>
              <a:gd name="T125" fmla="*/ 143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22" h="498">
                <a:moveTo>
                  <a:pt x="90" y="0"/>
                </a:moveTo>
                <a:cubicBezTo>
                  <a:pt x="0" y="0"/>
                  <a:pt x="0" y="0"/>
                  <a:pt x="0" y="0"/>
                </a:cubicBezTo>
                <a:cubicBezTo>
                  <a:pt x="76" y="60"/>
                  <a:pt x="174" y="117"/>
                  <a:pt x="296" y="169"/>
                </a:cubicBezTo>
                <a:cubicBezTo>
                  <a:pt x="779" y="375"/>
                  <a:pt x="1634" y="474"/>
                  <a:pt x="2522" y="498"/>
                </a:cubicBezTo>
                <a:cubicBezTo>
                  <a:pt x="2522" y="496"/>
                  <a:pt x="2522" y="496"/>
                  <a:pt x="2522" y="496"/>
                </a:cubicBezTo>
                <a:cubicBezTo>
                  <a:pt x="1655" y="470"/>
                  <a:pt x="829" y="370"/>
                  <a:pt x="370" y="167"/>
                </a:cubicBezTo>
                <a:cubicBezTo>
                  <a:pt x="253" y="116"/>
                  <a:pt x="160" y="60"/>
                  <a:pt x="90" y="0"/>
                </a:cubicBezTo>
                <a:close/>
                <a:moveTo>
                  <a:pt x="254" y="0"/>
                </a:moveTo>
                <a:cubicBezTo>
                  <a:pt x="171" y="0"/>
                  <a:pt x="171" y="0"/>
                  <a:pt x="171" y="0"/>
                </a:cubicBezTo>
                <a:cubicBezTo>
                  <a:pt x="234" y="59"/>
                  <a:pt x="321" y="115"/>
                  <a:pt x="434" y="166"/>
                </a:cubicBezTo>
                <a:cubicBezTo>
                  <a:pt x="866" y="364"/>
                  <a:pt x="1671" y="462"/>
                  <a:pt x="2522" y="486"/>
                </a:cubicBezTo>
                <a:cubicBezTo>
                  <a:pt x="2522" y="484"/>
                  <a:pt x="2522" y="484"/>
                  <a:pt x="2522" y="484"/>
                </a:cubicBezTo>
                <a:cubicBezTo>
                  <a:pt x="1692" y="457"/>
                  <a:pt x="914" y="359"/>
                  <a:pt x="503" y="165"/>
                </a:cubicBezTo>
                <a:cubicBezTo>
                  <a:pt x="395" y="114"/>
                  <a:pt x="313" y="58"/>
                  <a:pt x="254" y="0"/>
                </a:cubicBezTo>
                <a:close/>
                <a:moveTo>
                  <a:pt x="408" y="0"/>
                </a:moveTo>
                <a:cubicBezTo>
                  <a:pt x="330" y="0"/>
                  <a:pt x="330" y="0"/>
                  <a:pt x="330" y="0"/>
                </a:cubicBezTo>
                <a:cubicBezTo>
                  <a:pt x="381" y="58"/>
                  <a:pt x="459" y="113"/>
                  <a:pt x="563" y="164"/>
                </a:cubicBezTo>
                <a:cubicBezTo>
                  <a:pt x="950" y="353"/>
                  <a:pt x="1708" y="449"/>
                  <a:pt x="2522" y="475"/>
                </a:cubicBezTo>
                <a:cubicBezTo>
                  <a:pt x="2522" y="472"/>
                  <a:pt x="2522" y="472"/>
                  <a:pt x="2522" y="472"/>
                </a:cubicBezTo>
                <a:cubicBezTo>
                  <a:pt x="1728" y="445"/>
                  <a:pt x="996" y="349"/>
                  <a:pt x="628" y="163"/>
                </a:cubicBezTo>
                <a:cubicBezTo>
                  <a:pt x="528" y="112"/>
                  <a:pt x="455" y="57"/>
                  <a:pt x="408" y="0"/>
                </a:cubicBezTo>
                <a:close/>
                <a:moveTo>
                  <a:pt x="552" y="0"/>
                </a:moveTo>
                <a:cubicBezTo>
                  <a:pt x="480" y="0"/>
                  <a:pt x="480" y="0"/>
                  <a:pt x="480" y="0"/>
                </a:cubicBezTo>
                <a:cubicBezTo>
                  <a:pt x="520" y="57"/>
                  <a:pt x="588" y="112"/>
                  <a:pt x="685" y="162"/>
                </a:cubicBezTo>
                <a:cubicBezTo>
                  <a:pt x="1030" y="343"/>
                  <a:pt x="1744" y="437"/>
                  <a:pt x="2522" y="463"/>
                </a:cubicBezTo>
                <a:cubicBezTo>
                  <a:pt x="2522" y="461"/>
                  <a:pt x="2522" y="461"/>
                  <a:pt x="2522" y="461"/>
                </a:cubicBezTo>
                <a:cubicBezTo>
                  <a:pt x="1763" y="433"/>
                  <a:pt x="1074" y="339"/>
                  <a:pt x="746" y="161"/>
                </a:cubicBezTo>
                <a:cubicBezTo>
                  <a:pt x="653" y="111"/>
                  <a:pt x="589" y="57"/>
                  <a:pt x="552" y="0"/>
                </a:cubicBezTo>
                <a:close/>
                <a:moveTo>
                  <a:pt x="688" y="0"/>
                </a:moveTo>
                <a:cubicBezTo>
                  <a:pt x="620" y="0"/>
                  <a:pt x="620" y="0"/>
                  <a:pt x="620" y="0"/>
                </a:cubicBezTo>
                <a:cubicBezTo>
                  <a:pt x="649" y="56"/>
                  <a:pt x="708" y="110"/>
                  <a:pt x="798" y="160"/>
                </a:cubicBezTo>
                <a:cubicBezTo>
                  <a:pt x="1106" y="333"/>
                  <a:pt x="1778" y="425"/>
                  <a:pt x="2522" y="452"/>
                </a:cubicBezTo>
                <a:cubicBezTo>
                  <a:pt x="2522" y="449"/>
                  <a:pt x="2522" y="449"/>
                  <a:pt x="2522" y="449"/>
                </a:cubicBezTo>
                <a:cubicBezTo>
                  <a:pt x="1797" y="421"/>
                  <a:pt x="1148" y="329"/>
                  <a:pt x="855" y="159"/>
                </a:cubicBezTo>
                <a:cubicBezTo>
                  <a:pt x="769" y="109"/>
                  <a:pt x="714" y="56"/>
                  <a:pt x="688" y="0"/>
                </a:cubicBezTo>
                <a:close/>
                <a:moveTo>
                  <a:pt x="815" y="0"/>
                </a:moveTo>
                <a:cubicBezTo>
                  <a:pt x="752" y="0"/>
                  <a:pt x="752" y="0"/>
                  <a:pt x="752" y="0"/>
                </a:cubicBezTo>
                <a:cubicBezTo>
                  <a:pt x="771" y="55"/>
                  <a:pt x="822" y="109"/>
                  <a:pt x="905" y="159"/>
                </a:cubicBezTo>
                <a:cubicBezTo>
                  <a:pt x="1180" y="323"/>
                  <a:pt x="1812" y="413"/>
                  <a:pt x="2522" y="440"/>
                </a:cubicBezTo>
                <a:cubicBezTo>
                  <a:pt x="2522" y="438"/>
                  <a:pt x="2522" y="438"/>
                  <a:pt x="2522" y="438"/>
                </a:cubicBezTo>
                <a:cubicBezTo>
                  <a:pt x="1830" y="409"/>
                  <a:pt x="1220" y="320"/>
                  <a:pt x="959" y="157"/>
                </a:cubicBezTo>
                <a:cubicBezTo>
                  <a:pt x="879" y="108"/>
                  <a:pt x="831" y="55"/>
                  <a:pt x="815" y="0"/>
                </a:cubicBezTo>
                <a:close/>
                <a:moveTo>
                  <a:pt x="934" y="0"/>
                </a:moveTo>
                <a:cubicBezTo>
                  <a:pt x="875" y="0"/>
                  <a:pt x="875" y="0"/>
                  <a:pt x="875" y="0"/>
                </a:cubicBezTo>
                <a:cubicBezTo>
                  <a:pt x="885" y="54"/>
                  <a:pt x="928" y="107"/>
                  <a:pt x="1005" y="157"/>
                </a:cubicBezTo>
                <a:cubicBezTo>
                  <a:pt x="1250" y="314"/>
                  <a:pt x="1845" y="402"/>
                  <a:pt x="2522" y="429"/>
                </a:cubicBezTo>
                <a:cubicBezTo>
                  <a:pt x="2522" y="427"/>
                  <a:pt x="2522" y="427"/>
                  <a:pt x="2522" y="427"/>
                </a:cubicBezTo>
                <a:cubicBezTo>
                  <a:pt x="1862" y="398"/>
                  <a:pt x="1289" y="311"/>
                  <a:pt x="1056" y="156"/>
                </a:cubicBezTo>
                <a:cubicBezTo>
                  <a:pt x="982" y="107"/>
                  <a:pt x="942" y="54"/>
                  <a:pt x="934" y="0"/>
                </a:cubicBezTo>
                <a:close/>
                <a:moveTo>
                  <a:pt x="1047" y="0"/>
                </a:moveTo>
                <a:cubicBezTo>
                  <a:pt x="991" y="0"/>
                  <a:pt x="991" y="0"/>
                  <a:pt x="991" y="0"/>
                </a:cubicBezTo>
                <a:cubicBezTo>
                  <a:pt x="992" y="54"/>
                  <a:pt x="1027" y="106"/>
                  <a:pt x="1099" y="155"/>
                </a:cubicBezTo>
                <a:cubicBezTo>
                  <a:pt x="1318" y="305"/>
                  <a:pt x="1876" y="390"/>
                  <a:pt x="2522" y="419"/>
                </a:cubicBezTo>
                <a:cubicBezTo>
                  <a:pt x="2522" y="416"/>
                  <a:pt x="2522" y="416"/>
                  <a:pt x="2522" y="416"/>
                </a:cubicBezTo>
                <a:cubicBezTo>
                  <a:pt x="1893" y="387"/>
                  <a:pt x="1354" y="302"/>
                  <a:pt x="1147" y="154"/>
                </a:cubicBezTo>
                <a:cubicBezTo>
                  <a:pt x="1078" y="105"/>
                  <a:pt x="1045" y="53"/>
                  <a:pt x="1047" y="0"/>
                </a:cubicBezTo>
                <a:close/>
                <a:moveTo>
                  <a:pt x="1153" y="0"/>
                </a:moveTo>
                <a:cubicBezTo>
                  <a:pt x="1101" y="0"/>
                  <a:pt x="1101" y="0"/>
                  <a:pt x="1101" y="0"/>
                </a:cubicBezTo>
                <a:cubicBezTo>
                  <a:pt x="1093" y="53"/>
                  <a:pt x="1121" y="105"/>
                  <a:pt x="1188" y="154"/>
                </a:cubicBezTo>
                <a:cubicBezTo>
                  <a:pt x="1382" y="297"/>
                  <a:pt x="1907" y="380"/>
                  <a:pt x="2522" y="408"/>
                </a:cubicBezTo>
                <a:cubicBezTo>
                  <a:pt x="2522" y="406"/>
                  <a:pt x="2522" y="406"/>
                  <a:pt x="2522" y="406"/>
                </a:cubicBezTo>
                <a:cubicBezTo>
                  <a:pt x="1923" y="376"/>
                  <a:pt x="1417" y="294"/>
                  <a:pt x="1232" y="153"/>
                </a:cubicBezTo>
                <a:cubicBezTo>
                  <a:pt x="1169" y="104"/>
                  <a:pt x="1143" y="53"/>
                  <a:pt x="1153" y="0"/>
                </a:cubicBezTo>
                <a:close/>
                <a:moveTo>
                  <a:pt x="1253" y="0"/>
                </a:moveTo>
                <a:cubicBezTo>
                  <a:pt x="1204" y="0"/>
                  <a:pt x="1204" y="0"/>
                  <a:pt x="1204" y="0"/>
                </a:cubicBezTo>
                <a:cubicBezTo>
                  <a:pt x="1188" y="52"/>
                  <a:pt x="1209" y="104"/>
                  <a:pt x="1271" y="152"/>
                </a:cubicBezTo>
                <a:cubicBezTo>
                  <a:pt x="1444" y="289"/>
                  <a:pt x="1937" y="369"/>
                  <a:pt x="2522" y="397"/>
                </a:cubicBezTo>
                <a:cubicBezTo>
                  <a:pt x="2522" y="395"/>
                  <a:pt x="2522" y="395"/>
                  <a:pt x="2522" y="395"/>
                </a:cubicBezTo>
                <a:cubicBezTo>
                  <a:pt x="1952" y="366"/>
                  <a:pt x="1477" y="286"/>
                  <a:pt x="1313" y="152"/>
                </a:cubicBezTo>
                <a:cubicBezTo>
                  <a:pt x="1254" y="103"/>
                  <a:pt x="1235" y="52"/>
                  <a:pt x="1253" y="0"/>
                </a:cubicBezTo>
                <a:close/>
                <a:moveTo>
                  <a:pt x="1347" y="0"/>
                </a:moveTo>
                <a:cubicBezTo>
                  <a:pt x="1302" y="0"/>
                  <a:pt x="1302" y="0"/>
                  <a:pt x="1302" y="0"/>
                </a:cubicBezTo>
                <a:cubicBezTo>
                  <a:pt x="1277" y="52"/>
                  <a:pt x="1292" y="103"/>
                  <a:pt x="1349" y="151"/>
                </a:cubicBezTo>
                <a:cubicBezTo>
                  <a:pt x="1503" y="281"/>
                  <a:pt x="1965" y="359"/>
                  <a:pt x="2522" y="387"/>
                </a:cubicBezTo>
                <a:cubicBezTo>
                  <a:pt x="2522" y="385"/>
                  <a:pt x="2522" y="385"/>
                  <a:pt x="2522" y="385"/>
                </a:cubicBezTo>
                <a:cubicBezTo>
                  <a:pt x="1980" y="355"/>
                  <a:pt x="1535" y="278"/>
                  <a:pt x="1389" y="150"/>
                </a:cubicBezTo>
                <a:cubicBezTo>
                  <a:pt x="1334" y="102"/>
                  <a:pt x="1321" y="51"/>
                  <a:pt x="1347" y="0"/>
                </a:cubicBezTo>
                <a:close/>
                <a:moveTo>
                  <a:pt x="1436" y="0"/>
                </a:moveTo>
                <a:cubicBezTo>
                  <a:pt x="1394" y="0"/>
                  <a:pt x="1394" y="0"/>
                  <a:pt x="1394" y="0"/>
                </a:cubicBezTo>
                <a:cubicBezTo>
                  <a:pt x="1361" y="51"/>
                  <a:pt x="1370" y="102"/>
                  <a:pt x="1423" y="150"/>
                </a:cubicBezTo>
                <a:cubicBezTo>
                  <a:pt x="1559" y="273"/>
                  <a:pt x="1993" y="349"/>
                  <a:pt x="2522" y="377"/>
                </a:cubicBezTo>
                <a:cubicBezTo>
                  <a:pt x="2522" y="375"/>
                  <a:pt x="2522" y="375"/>
                  <a:pt x="2522" y="375"/>
                </a:cubicBezTo>
                <a:cubicBezTo>
                  <a:pt x="2007" y="345"/>
                  <a:pt x="1590" y="271"/>
                  <a:pt x="1460" y="149"/>
                </a:cubicBezTo>
                <a:cubicBezTo>
                  <a:pt x="1409" y="101"/>
                  <a:pt x="1403" y="51"/>
                  <a:pt x="1436" y="0"/>
                </a:cubicBezTo>
                <a:close/>
                <a:moveTo>
                  <a:pt x="1521" y="0"/>
                </a:moveTo>
                <a:cubicBezTo>
                  <a:pt x="1481" y="0"/>
                  <a:pt x="1481" y="0"/>
                  <a:pt x="1481" y="0"/>
                </a:cubicBezTo>
                <a:cubicBezTo>
                  <a:pt x="1441" y="50"/>
                  <a:pt x="1443" y="101"/>
                  <a:pt x="1492" y="149"/>
                </a:cubicBezTo>
                <a:cubicBezTo>
                  <a:pt x="1613" y="266"/>
                  <a:pt x="2020" y="339"/>
                  <a:pt x="2522" y="367"/>
                </a:cubicBezTo>
                <a:cubicBezTo>
                  <a:pt x="2522" y="365"/>
                  <a:pt x="2522" y="365"/>
                  <a:pt x="2522" y="365"/>
                </a:cubicBezTo>
                <a:cubicBezTo>
                  <a:pt x="2034" y="336"/>
                  <a:pt x="1642" y="264"/>
                  <a:pt x="1528" y="148"/>
                </a:cubicBezTo>
                <a:cubicBezTo>
                  <a:pt x="1480" y="100"/>
                  <a:pt x="1480" y="50"/>
                  <a:pt x="1521" y="0"/>
                </a:cubicBezTo>
                <a:close/>
                <a:moveTo>
                  <a:pt x="1591" y="147"/>
                </a:moveTo>
                <a:cubicBezTo>
                  <a:pt x="1547" y="99"/>
                  <a:pt x="1553" y="49"/>
                  <a:pt x="1601" y="0"/>
                </a:cubicBezTo>
                <a:cubicBezTo>
                  <a:pt x="1564" y="0"/>
                  <a:pt x="1564" y="0"/>
                  <a:pt x="1564" y="0"/>
                </a:cubicBezTo>
                <a:cubicBezTo>
                  <a:pt x="1516" y="50"/>
                  <a:pt x="1512" y="100"/>
                  <a:pt x="1558" y="148"/>
                </a:cubicBezTo>
                <a:cubicBezTo>
                  <a:pt x="1665" y="259"/>
                  <a:pt x="2046" y="330"/>
                  <a:pt x="2522" y="358"/>
                </a:cubicBezTo>
                <a:cubicBezTo>
                  <a:pt x="2522" y="356"/>
                  <a:pt x="2522" y="356"/>
                  <a:pt x="2522" y="356"/>
                </a:cubicBezTo>
                <a:cubicBezTo>
                  <a:pt x="2059" y="327"/>
                  <a:pt x="1692" y="257"/>
                  <a:pt x="1591" y="147"/>
                </a:cubicBezTo>
                <a:close/>
                <a:moveTo>
                  <a:pt x="1651" y="146"/>
                </a:moveTo>
                <a:cubicBezTo>
                  <a:pt x="1610" y="99"/>
                  <a:pt x="1621" y="49"/>
                  <a:pt x="1678" y="0"/>
                </a:cubicBezTo>
                <a:cubicBezTo>
                  <a:pt x="1642" y="0"/>
                  <a:pt x="1642" y="0"/>
                  <a:pt x="1642" y="0"/>
                </a:cubicBezTo>
                <a:cubicBezTo>
                  <a:pt x="1587" y="49"/>
                  <a:pt x="1577" y="99"/>
                  <a:pt x="1620" y="147"/>
                </a:cubicBezTo>
                <a:cubicBezTo>
                  <a:pt x="1714" y="253"/>
                  <a:pt x="2071" y="320"/>
                  <a:pt x="2522" y="348"/>
                </a:cubicBezTo>
                <a:cubicBezTo>
                  <a:pt x="2522" y="346"/>
                  <a:pt x="2522" y="346"/>
                  <a:pt x="2522" y="346"/>
                </a:cubicBezTo>
                <a:cubicBezTo>
                  <a:pt x="2084" y="317"/>
                  <a:pt x="1741" y="250"/>
                  <a:pt x="1651" y="146"/>
                </a:cubicBezTo>
                <a:close/>
                <a:moveTo>
                  <a:pt x="1707" y="145"/>
                </a:moveTo>
                <a:cubicBezTo>
                  <a:pt x="1670" y="98"/>
                  <a:pt x="1687" y="48"/>
                  <a:pt x="1750" y="0"/>
                </a:cubicBezTo>
                <a:cubicBezTo>
                  <a:pt x="1717" y="0"/>
                  <a:pt x="1717" y="0"/>
                  <a:pt x="1717" y="0"/>
                </a:cubicBezTo>
                <a:cubicBezTo>
                  <a:pt x="1654" y="49"/>
                  <a:pt x="1638" y="98"/>
                  <a:pt x="1678" y="146"/>
                </a:cubicBezTo>
                <a:cubicBezTo>
                  <a:pt x="1761" y="246"/>
                  <a:pt x="2095" y="312"/>
                  <a:pt x="2522" y="339"/>
                </a:cubicBezTo>
                <a:cubicBezTo>
                  <a:pt x="2522" y="337"/>
                  <a:pt x="2522" y="337"/>
                  <a:pt x="2522" y="337"/>
                </a:cubicBezTo>
                <a:cubicBezTo>
                  <a:pt x="2107" y="309"/>
                  <a:pt x="1786" y="244"/>
                  <a:pt x="1707" y="145"/>
                </a:cubicBezTo>
                <a:close/>
                <a:moveTo>
                  <a:pt x="1761" y="144"/>
                </a:moveTo>
                <a:cubicBezTo>
                  <a:pt x="1726" y="97"/>
                  <a:pt x="1748" y="48"/>
                  <a:pt x="1819" y="0"/>
                </a:cubicBezTo>
                <a:cubicBezTo>
                  <a:pt x="1788" y="0"/>
                  <a:pt x="1788" y="0"/>
                  <a:pt x="1788" y="0"/>
                </a:cubicBezTo>
                <a:cubicBezTo>
                  <a:pt x="1718" y="48"/>
                  <a:pt x="1696" y="97"/>
                  <a:pt x="1733" y="145"/>
                </a:cubicBezTo>
                <a:cubicBezTo>
                  <a:pt x="1806" y="240"/>
                  <a:pt x="2118" y="303"/>
                  <a:pt x="2522" y="330"/>
                </a:cubicBezTo>
                <a:cubicBezTo>
                  <a:pt x="2522" y="328"/>
                  <a:pt x="2522" y="328"/>
                  <a:pt x="2522" y="328"/>
                </a:cubicBezTo>
                <a:cubicBezTo>
                  <a:pt x="2130" y="300"/>
                  <a:pt x="1830" y="238"/>
                  <a:pt x="1761" y="144"/>
                </a:cubicBezTo>
                <a:close/>
                <a:moveTo>
                  <a:pt x="1811" y="143"/>
                </a:moveTo>
                <a:cubicBezTo>
                  <a:pt x="1779" y="96"/>
                  <a:pt x="1807" y="47"/>
                  <a:pt x="1886" y="0"/>
                </a:cubicBezTo>
                <a:cubicBezTo>
                  <a:pt x="1856" y="0"/>
                  <a:pt x="1856" y="0"/>
                  <a:pt x="1856" y="0"/>
                </a:cubicBezTo>
                <a:cubicBezTo>
                  <a:pt x="1778" y="47"/>
                  <a:pt x="1751" y="97"/>
                  <a:pt x="1785" y="144"/>
                </a:cubicBezTo>
                <a:cubicBezTo>
                  <a:pt x="1849" y="234"/>
                  <a:pt x="2140" y="295"/>
                  <a:pt x="2522" y="322"/>
                </a:cubicBezTo>
                <a:cubicBezTo>
                  <a:pt x="2522" y="320"/>
                  <a:pt x="2522" y="320"/>
                  <a:pt x="2522" y="320"/>
                </a:cubicBezTo>
                <a:cubicBezTo>
                  <a:pt x="2152" y="292"/>
                  <a:pt x="1872" y="232"/>
                  <a:pt x="1811" y="143"/>
                </a:cubicBezTo>
                <a:close/>
              </a:path>
            </a:pathLst>
          </a:custGeom>
          <a:solidFill>
            <a:srgbClr val="3464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BE"/>
          </a:p>
        </p:txBody>
      </p:sp>
      <p:sp>
        <p:nvSpPr>
          <p:cNvPr id="27" name="Freeform 295"/>
          <p:cNvSpPr>
            <a:spLocks noEditPoints="1"/>
          </p:cNvSpPr>
          <p:nvPr userDrawn="1"/>
        </p:nvSpPr>
        <p:spPr bwMode="gray">
          <a:xfrm>
            <a:off x="-188913" y="1011238"/>
            <a:ext cx="9332913" cy="3897313"/>
          </a:xfrm>
          <a:custGeom>
            <a:avLst/>
            <a:gdLst>
              <a:gd name="T0" fmla="*/ 2954 w 2954"/>
              <a:gd name="T1" fmla="*/ 1044 h 1233"/>
              <a:gd name="T2" fmla="*/ 2288 w 2954"/>
              <a:gd name="T3" fmla="*/ 1233 h 1233"/>
              <a:gd name="T4" fmla="*/ 2251 w 2954"/>
              <a:gd name="T5" fmla="*/ 1233 h 1233"/>
              <a:gd name="T6" fmla="*/ 2954 w 2954"/>
              <a:gd name="T7" fmla="*/ 1012 h 1233"/>
              <a:gd name="T8" fmla="*/ 2251 w 2954"/>
              <a:gd name="T9" fmla="*/ 1233 h 1233"/>
              <a:gd name="T10" fmla="*/ 2954 w 2954"/>
              <a:gd name="T11" fmla="*/ 989 h 1233"/>
              <a:gd name="T12" fmla="*/ 2149 w 2954"/>
              <a:gd name="T13" fmla="*/ 1233 h 1233"/>
              <a:gd name="T14" fmla="*/ 2110 w 2954"/>
              <a:gd name="T15" fmla="*/ 1233 h 1233"/>
              <a:gd name="T16" fmla="*/ 2954 w 2954"/>
              <a:gd name="T17" fmla="*/ 951 h 1233"/>
              <a:gd name="T18" fmla="*/ 2110 w 2954"/>
              <a:gd name="T19" fmla="*/ 1233 h 1233"/>
              <a:gd name="T20" fmla="*/ 2033 w 2954"/>
              <a:gd name="T21" fmla="*/ 1233 h 1233"/>
              <a:gd name="T22" fmla="*/ 2954 w 2954"/>
              <a:gd name="T23" fmla="*/ 916 h 1233"/>
              <a:gd name="T24" fmla="*/ 1913 w 2954"/>
              <a:gd name="T25" fmla="*/ 1233 h 1233"/>
              <a:gd name="T26" fmla="*/ 2954 w 2954"/>
              <a:gd name="T27" fmla="*/ 886 h 1233"/>
              <a:gd name="T28" fmla="*/ 1913 w 2954"/>
              <a:gd name="T29" fmla="*/ 1233 h 1233"/>
              <a:gd name="T30" fmla="*/ 1868 w 2954"/>
              <a:gd name="T31" fmla="*/ 1233 h 1233"/>
              <a:gd name="T32" fmla="*/ 2954 w 2954"/>
              <a:gd name="T33" fmla="*/ 834 h 1233"/>
              <a:gd name="T34" fmla="*/ 1734 w 2954"/>
              <a:gd name="T35" fmla="*/ 1233 h 1233"/>
              <a:gd name="T36" fmla="*/ 2954 w 2954"/>
              <a:gd name="T37" fmla="*/ 795 h 1233"/>
              <a:gd name="T38" fmla="*/ 1734 w 2954"/>
              <a:gd name="T39" fmla="*/ 1233 h 1233"/>
              <a:gd name="T40" fmla="*/ 1685 w 2954"/>
              <a:gd name="T41" fmla="*/ 1233 h 1233"/>
              <a:gd name="T42" fmla="*/ 2954 w 2954"/>
              <a:gd name="T43" fmla="*/ 730 h 1233"/>
              <a:gd name="T44" fmla="*/ 1533 w 2954"/>
              <a:gd name="T45" fmla="*/ 1233 h 1233"/>
              <a:gd name="T46" fmla="*/ 2954 w 2954"/>
              <a:gd name="T47" fmla="*/ 681 h 1233"/>
              <a:gd name="T48" fmla="*/ 1533 w 2954"/>
              <a:gd name="T49" fmla="*/ 1233 h 1233"/>
              <a:gd name="T50" fmla="*/ 1479 w 2954"/>
              <a:gd name="T51" fmla="*/ 1233 h 1233"/>
              <a:gd name="T52" fmla="*/ 2954 w 2954"/>
              <a:gd name="T53" fmla="*/ 596 h 1233"/>
              <a:gd name="T54" fmla="*/ 1307 w 2954"/>
              <a:gd name="T55" fmla="*/ 1233 h 1233"/>
              <a:gd name="T56" fmla="*/ 2954 w 2954"/>
              <a:gd name="T57" fmla="*/ 531 h 1233"/>
              <a:gd name="T58" fmla="*/ 1307 w 2954"/>
              <a:gd name="T59" fmla="*/ 1233 h 1233"/>
              <a:gd name="T60" fmla="*/ 1247 w 2954"/>
              <a:gd name="T61" fmla="*/ 1233 h 1233"/>
              <a:gd name="T62" fmla="*/ 2954 w 2954"/>
              <a:gd name="T63" fmla="*/ 418 h 1233"/>
              <a:gd name="T64" fmla="*/ 1052 w 2954"/>
              <a:gd name="T65" fmla="*/ 1233 h 1233"/>
              <a:gd name="T66" fmla="*/ 2954 w 2954"/>
              <a:gd name="T67" fmla="*/ 329 h 1233"/>
              <a:gd name="T68" fmla="*/ 1052 w 2954"/>
              <a:gd name="T69" fmla="*/ 1233 h 1233"/>
              <a:gd name="T70" fmla="*/ 984 w 2954"/>
              <a:gd name="T71" fmla="*/ 1233 h 1233"/>
              <a:gd name="T72" fmla="*/ 2954 w 2954"/>
              <a:gd name="T73" fmla="*/ 171 h 1233"/>
              <a:gd name="T74" fmla="*/ 762 w 2954"/>
              <a:gd name="T75" fmla="*/ 1233 h 1233"/>
              <a:gd name="T76" fmla="*/ 2954 w 2954"/>
              <a:gd name="T77" fmla="*/ 41 h 1233"/>
              <a:gd name="T78" fmla="*/ 762 w 2954"/>
              <a:gd name="T79" fmla="*/ 1233 h 1233"/>
              <a:gd name="T80" fmla="*/ 2124 w 2954"/>
              <a:gd name="T81" fmla="*/ 0 h 1233"/>
              <a:gd name="T82" fmla="*/ 686 w 2954"/>
              <a:gd name="T83" fmla="*/ 1233 h 1233"/>
              <a:gd name="T84" fmla="*/ 1554 w 2954"/>
              <a:gd name="T85" fmla="*/ 0 h 1233"/>
              <a:gd name="T86" fmla="*/ 432 w 2954"/>
              <a:gd name="T87" fmla="*/ 1233 h 1233"/>
              <a:gd name="T88" fmla="*/ 1554 w 2954"/>
              <a:gd name="T89" fmla="*/ 0 h 1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54" h="1233">
                <a:moveTo>
                  <a:pt x="2318" y="1233"/>
                </a:moveTo>
                <a:cubicBezTo>
                  <a:pt x="2433" y="1163"/>
                  <a:pt x="2656" y="1097"/>
                  <a:pt x="2954" y="1044"/>
                </a:cubicBezTo>
                <a:cubicBezTo>
                  <a:pt x="2954" y="1038"/>
                  <a:pt x="2954" y="1038"/>
                  <a:pt x="2954" y="1038"/>
                </a:cubicBezTo>
                <a:cubicBezTo>
                  <a:pt x="2640" y="1092"/>
                  <a:pt x="2406" y="1161"/>
                  <a:pt x="2288" y="1233"/>
                </a:cubicBezTo>
                <a:lnTo>
                  <a:pt x="2318" y="1233"/>
                </a:lnTo>
                <a:close/>
                <a:moveTo>
                  <a:pt x="2251" y="1233"/>
                </a:moveTo>
                <a:cubicBezTo>
                  <a:pt x="2368" y="1154"/>
                  <a:pt x="2616" y="1077"/>
                  <a:pt x="2954" y="1018"/>
                </a:cubicBezTo>
                <a:cubicBezTo>
                  <a:pt x="2954" y="1012"/>
                  <a:pt x="2954" y="1012"/>
                  <a:pt x="2954" y="1012"/>
                </a:cubicBezTo>
                <a:cubicBezTo>
                  <a:pt x="2599" y="1072"/>
                  <a:pt x="2339" y="1151"/>
                  <a:pt x="2220" y="1233"/>
                </a:cubicBezTo>
                <a:lnTo>
                  <a:pt x="2251" y="1233"/>
                </a:lnTo>
                <a:close/>
                <a:moveTo>
                  <a:pt x="2182" y="1233"/>
                </a:moveTo>
                <a:cubicBezTo>
                  <a:pt x="2299" y="1143"/>
                  <a:pt x="2573" y="1057"/>
                  <a:pt x="2954" y="989"/>
                </a:cubicBezTo>
                <a:cubicBezTo>
                  <a:pt x="2954" y="983"/>
                  <a:pt x="2954" y="983"/>
                  <a:pt x="2954" y="983"/>
                </a:cubicBezTo>
                <a:cubicBezTo>
                  <a:pt x="2554" y="1051"/>
                  <a:pt x="2268" y="1140"/>
                  <a:pt x="2149" y="1233"/>
                </a:cubicBezTo>
                <a:lnTo>
                  <a:pt x="2182" y="1233"/>
                </a:lnTo>
                <a:close/>
                <a:moveTo>
                  <a:pt x="2110" y="1233"/>
                </a:moveTo>
                <a:cubicBezTo>
                  <a:pt x="2224" y="1132"/>
                  <a:pt x="2525" y="1034"/>
                  <a:pt x="2954" y="958"/>
                </a:cubicBezTo>
                <a:cubicBezTo>
                  <a:pt x="2954" y="951"/>
                  <a:pt x="2954" y="951"/>
                  <a:pt x="2954" y="951"/>
                </a:cubicBezTo>
                <a:cubicBezTo>
                  <a:pt x="2505" y="1027"/>
                  <a:pt x="2190" y="1129"/>
                  <a:pt x="2074" y="1233"/>
                </a:cubicBezTo>
                <a:lnTo>
                  <a:pt x="2110" y="1233"/>
                </a:lnTo>
                <a:close/>
                <a:moveTo>
                  <a:pt x="1996" y="1233"/>
                </a:moveTo>
                <a:cubicBezTo>
                  <a:pt x="2033" y="1233"/>
                  <a:pt x="2033" y="1233"/>
                  <a:pt x="2033" y="1233"/>
                </a:cubicBezTo>
                <a:cubicBezTo>
                  <a:pt x="2143" y="1120"/>
                  <a:pt x="2474" y="1008"/>
                  <a:pt x="2954" y="924"/>
                </a:cubicBezTo>
                <a:cubicBezTo>
                  <a:pt x="2954" y="916"/>
                  <a:pt x="2954" y="916"/>
                  <a:pt x="2954" y="916"/>
                </a:cubicBezTo>
                <a:cubicBezTo>
                  <a:pt x="2451" y="1001"/>
                  <a:pt x="2106" y="1117"/>
                  <a:pt x="1996" y="1233"/>
                </a:cubicBezTo>
                <a:close/>
                <a:moveTo>
                  <a:pt x="1913" y="1233"/>
                </a:moveTo>
                <a:cubicBezTo>
                  <a:pt x="1953" y="1233"/>
                  <a:pt x="1953" y="1233"/>
                  <a:pt x="1953" y="1233"/>
                </a:cubicBezTo>
                <a:cubicBezTo>
                  <a:pt x="2056" y="1107"/>
                  <a:pt x="2417" y="980"/>
                  <a:pt x="2954" y="886"/>
                </a:cubicBezTo>
                <a:cubicBezTo>
                  <a:pt x="2954" y="877"/>
                  <a:pt x="2954" y="877"/>
                  <a:pt x="2954" y="877"/>
                </a:cubicBezTo>
                <a:cubicBezTo>
                  <a:pt x="2392" y="972"/>
                  <a:pt x="2015" y="1103"/>
                  <a:pt x="1913" y="1233"/>
                </a:cubicBezTo>
                <a:close/>
                <a:moveTo>
                  <a:pt x="1826" y="1233"/>
                </a:moveTo>
                <a:cubicBezTo>
                  <a:pt x="1868" y="1233"/>
                  <a:pt x="1868" y="1233"/>
                  <a:pt x="1868" y="1233"/>
                </a:cubicBezTo>
                <a:cubicBezTo>
                  <a:pt x="1961" y="1093"/>
                  <a:pt x="2355" y="949"/>
                  <a:pt x="2954" y="843"/>
                </a:cubicBezTo>
                <a:cubicBezTo>
                  <a:pt x="2954" y="834"/>
                  <a:pt x="2954" y="834"/>
                  <a:pt x="2954" y="834"/>
                </a:cubicBezTo>
                <a:cubicBezTo>
                  <a:pt x="2327" y="940"/>
                  <a:pt x="1917" y="1088"/>
                  <a:pt x="1826" y="1233"/>
                </a:cubicBezTo>
                <a:close/>
                <a:moveTo>
                  <a:pt x="1734" y="1233"/>
                </a:moveTo>
                <a:cubicBezTo>
                  <a:pt x="1779" y="1233"/>
                  <a:pt x="1779" y="1233"/>
                  <a:pt x="1779" y="1233"/>
                </a:cubicBezTo>
                <a:cubicBezTo>
                  <a:pt x="1857" y="1077"/>
                  <a:pt x="2286" y="914"/>
                  <a:pt x="2954" y="795"/>
                </a:cubicBezTo>
                <a:cubicBezTo>
                  <a:pt x="2954" y="785"/>
                  <a:pt x="2954" y="785"/>
                  <a:pt x="2954" y="785"/>
                </a:cubicBezTo>
                <a:cubicBezTo>
                  <a:pt x="2256" y="904"/>
                  <a:pt x="1809" y="1072"/>
                  <a:pt x="1734" y="1233"/>
                </a:cubicBezTo>
                <a:close/>
                <a:moveTo>
                  <a:pt x="1636" y="1233"/>
                </a:moveTo>
                <a:cubicBezTo>
                  <a:pt x="1685" y="1233"/>
                  <a:pt x="1685" y="1233"/>
                  <a:pt x="1685" y="1233"/>
                </a:cubicBezTo>
                <a:cubicBezTo>
                  <a:pt x="1744" y="1059"/>
                  <a:pt x="2209" y="874"/>
                  <a:pt x="2954" y="742"/>
                </a:cubicBezTo>
                <a:cubicBezTo>
                  <a:pt x="2954" y="730"/>
                  <a:pt x="2954" y="730"/>
                  <a:pt x="2954" y="730"/>
                </a:cubicBezTo>
                <a:cubicBezTo>
                  <a:pt x="2176" y="863"/>
                  <a:pt x="1691" y="1054"/>
                  <a:pt x="1636" y="1233"/>
                </a:cubicBezTo>
                <a:close/>
                <a:moveTo>
                  <a:pt x="1533" y="1233"/>
                </a:moveTo>
                <a:cubicBezTo>
                  <a:pt x="1585" y="1233"/>
                  <a:pt x="1585" y="1233"/>
                  <a:pt x="1585" y="1233"/>
                </a:cubicBezTo>
                <a:cubicBezTo>
                  <a:pt x="1620" y="1040"/>
                  <a:pt x="2124" y="830"/>
                  <a:pt x="2954" y="681"/>
                </a:cubicBezTo>
                <a:cubicBezTo>
                  <a:pt x="2954" y="667"/>
                  <a:pt x="2954" y="667"/>
                  <a:pt x="2954" y="667"/>
                </a:cubicBezTo>
                <a:cubicBezTo>
                  <a:pt x="2086" y="817"/>
                  <a:pt x="1562" y="1034"/>
                  <a:pt x="1533" y="1233"/>
                </a:cubicBezTo>
                <a:close/>
                <a:moveTo>
                  <a:pt x="1423" y="1233"/>
                </a:moveTo>
                <a:cubicBezTo>
                  <a:pt x="1479" y="1233"/>
                  <a:pt x="1479" y="1233"/>
                  <a:pt x="1479" y="1233"/>
                </a:cubicBezTo>
                <a:cubicBezTo>
                  <a:pt x="1484" y="1018"/>
                  <a:pt x="2028" y="779"/>
                  <a:pt x="2954" y="611"/>
                </a:cubicBezTo>
                <a:cubicBezTo>
                  <a:pt x="2954" y="596"/>
                  <a:pt x="2954" y="596"/>
                  <a:pt x="2954" y="596"/>
                </a:cubicBezTo>
                <a:cubicBezTo>
                  <a:pt x="1986" y="765"/>
                  <a:pt x="1420" y="1012"/>
                  <a:pt x="1423" y="1233"/>
                </a:cubicBezTo>
                <a:close/>
                <a:moveTo>
                  <a:pt x="1307" y="1233"/>
                </a:moveTo>
                <a:cubicBezTo>
                  <a:pt x="1366" y="1233"/>
                  <a:pt x="1366" y="1233"/>
                  <a:pt x="1366" y="1233"/>
                </a:cubicBezTo>
                <a:cubicBezTo>
                  <a:pt x="1333" y="994"/>
                  <a:pt x="1920" y="721"/>
                  <a:pt x="2954" y="531"/>
                </a:cubicBezTo>
                <a:cubicBezTo>
                  <a:pt x="2954" y="514"/>
                  <a:pt x="2954" y="514"/>
                  <a:pt x="2954" y="514"/>
                </a:cubicBezTo>
                <a:cubicBezTo>
                  <a:pt x="1873" y="705"/>
                  <a:pt x="1262" y="987"/>
                  <a:pt x="1307" y="1233"/>
                </a:cubicBezTo>
                <a:close/>
                <a:moveTo>
                  <a:pt x="1184" y="1233"/>
                </a:moveTo>
                <a:cubicBezTo>
                  <a:pt x="1247" y="1233"/>
                  <a:pt x="1247" y="1233"/>
                  <a:pt x="1247" y="1233"/>
                </a:cubicBezTo>
                <a:cubicBezTo>
                  <a:pt x="1167" y="968"/>
                  <a:pt x="1797" y="654"/>
                  <a:pt x="2954" y="438"/>
                </a:cubicBezTo>
                <a:cubicBezTo>
                  <a:pt x="2954" y="418"/>
                  <a:pt x="2954" y="418"/>
                  <a:pt x="2954" y="418"/>
                </a:cubicBezTo>
                <a:cubicBezTo>
                  <a:pt x="1743" y="635"/>
                  <a:pt x="1088" y="960"/>
                  <a:pt x="1184" y="1233"/>
                </a:cubicBezTo>
                <a:close/>
                <a:moveTo>
                  <a:pt x="1052" y="1233"/>
                </a:moveTo>
                <a:cubicBezTo>
                  <a:pt x="1120" y="1233"/>
                  <a:pt x="1120" y="1233"/>
                  <a:pt x="1120" y="1233"/>
                </a:cubicBezTo>
                <a:cubicBezTo>
                  <a:pt x="981" y="937"/>
                  <a:pt x="1657" y="576"/>
                  <a:pt x="2954" y="329"/>
                </a:cubicBezTo>
                <a:cubicBezTo>
                  <a:pt x="2954" y="306"/>
                  <a:pt x="2954" y="306"/>
                  <a:pt x="2954" y="306"/>
                </a:cubicBezTo>
                <a:cubicBezTo>
                  <a:pt x="1595" y="553"/>
                  <a:pt x="893" y="928"/>
                  <a:pt x="1052" y="1233"/>
                </a:cubicBezTo>
                <a:close/>
                <a:moveTo>
                  <a:pt x="912" y="1233"/>
                </a:moveTo>
                <a:cubicBezTo>
                  <a:pt x="984" y="1233"/>
                  <a:pt x="984" y="1233"/>
                  <a:pt x="984" y="1233"/>
                </a:cubicBezTo>
                <a:cubicBezTo>
                  <a:pt x="774" y="903"/>
                  <a:pt x="1494" y="483"/>
                  <a:pt x="2954" y="198"/>
                </a:cubicBezTo>
                <a:cubicBezTo>
                  <a:pt x="2954" y="171"/>
                  <a:pt x="2954" y="171"/>
                  <a:pt x="2954" y="171"/>
                </a:cubicBezTo>
                <a:cubicBezTo>
                  <a:pt x="1422" y="457"/>
                  <a:pt x="675" y="893"/>
                  <a:pt x="912" y="1233"/>
                </a:cubicBezTo>
                <a:close/>
                <a:moveTo>
                  <a:pt x="762" y="1233"/>
                </a:moveTo>
                <a:cubicBezTo>
                  <a:pt x="840" y="1233"/>
                  <a:pt x="840" y="1233"/>
                  <a:pt x="840" y="1233"/>
                </a:cubicBezTo>
                <a:cubicBezTo>
                  <a:pt x="540" y="864"/>
                  <a:pt x="1303" y="372"/>
                  <a:pt x="2954" y="41"/>
                </a:cubicBezTo>
                <a:cubicBezTo>
                  <a:pt x="2954" y="8"/>
                  <a:pt x="2954" y="8"/>
                  <a:pt x="2954" y="8"/>
                </a:cubicBezTo>
                <a:cubicBezTo>
                  <a:pt x="1219" y="340"/>
                  <a:pt x="429" y="852"/>
                  <a:pt x="762" y="1233"/>
                </a:cubicBezTo>
                <a:close/>
                <a:moveTo>
                  <a:pt x="2303" y="0"/>
                </a:moveTo>
                <a:cubicBezTo>
                  <a:pt x="2124" y="0"/>
                  <a:pt x="2124" y="0"/>
                  <a:pt x="2124" y="0"/>
                </a:cubicBezTo>
                <a:cubicBezTo>
                  <a:pt x="752" y="380"/>
                  <a:pt x="219" y="871"/>
                  <a:pt x="603" y="1233"/>
                </a:cubicBezTo>
                <a:cubicBezTo>
                  <a:pt x="686" y="1233"/>
                  <a:pt x="686" y="1233"/>
                  <a:pt x="686" y="1233"/>
                </a:cubicBezTo>
                <a:cubicBezTo>
                  <a:pt x="325" y="870"/>
                  <a:pt x="895" y="379"/>
                  <a:pt x="2303" y="0"/>
                </a:cubicBezTo>
                <a:close/>
                <a:moveTo>
                  <a:pt x="1554" y="0"/>
                </a:moveTo>
                <a:cubicBezTo>
                  <a:pt x="1364" y="0"/>
                  <a:pt x="1364" y="0"/>
                  <a:pt x="1364" y="0"/>
                </a:cubicBezTo>
                <a:cubicBezTo>
                  <a:pt x="314" y="413"/>
                  <a:pt x="0" y="886"/>
                  <a:pt x="432" y="1233"/>
                </a:cubicBezTo>
                <a:cubicBezTo>
                  <a:pt x="522" y="1233"/>
                  <a:pt x="522" y="1233"/>
                  <a:pt x="522" y="1233"/>
                </a:cubicBezTo>
                <a:cubicBezTo>
                  <a:pt x="113" y="886"/>
                  <a:pt x="464" y="412"/>
                  <a:pt x="1554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100000"/>
                  <a:alpha val="75000"/>
                </a:schemeClr>
              </a:gs>
              <a:gs pos="100000">
                <a:schemeClr val="accent1">
                  <a:lumMod val="75000"/>
                  <a:alpha val="75000"/>
                </a:schemeClr>
              </a:gs>
            </a:gsLst>
            <a:lin ang="162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BE"/>
          </a:p>
        </p:txBody>
      </p:sp>
      <p:grpSp>
        <p:nvGrpSpPr>
          <p:cNvPr id="31" name="Group 290"/>
          <p:cNvGrpSpPr>
            <a:grpSpLocks noChangeAspect="1"/>
          </p:cNvGrpSpPr>
          <p:nvPr userDrawn="1"/>
        </p:nvGrpSpPr>
        <p:grpSpPr bwMode="gray">
          <a:xfrm>
            <a:off x="3957638" y="289375"/>
            <a:ext cx="1465262" cy="1017587"/>
            <a:chOff x="2414" y="272"/>
            <a:chExt cx="1162" cy="807"/>
          </a:xfrm>
        </p:grpSpPr>
        <p:sp>
          <p:nvSpPr>
            <p:cNvPr id="32" name="Freeform 291"/>
            <p:cNvSpPr>
              <a:spLocks noChangeAspect="1"/>
            </p:cNvSpPr>
            <p:nvPr userDrawn="1"/>
          </p:nvSpPr>
          <p:spPr bwMode="gray">
            <a:xfrm>
              <a:off x="2414" y="273"/>
              <a:ext cx="571" cy="211"/>
            </a:xfrm>
            <a:custGeom>
              <a:avLst/>
              <a:gdLst>
                <a:gd name="T0" fmla="*/ 0 w 1737"/>
                <a:gd name="T1" fmla="*/ 640 h 640"/>
                <a:gd name="T2" fmla="*/ 0 w 1737"/>
                <a:gd name="T3" fmla="*/ 640 h 640"/>
                <a:gd name="T4" fmla="*/ 1076 w 1737"/>
                <a:gd name="T5" fmla="*/ 500 h 640"/>
                <a:gd name="T6" fmla="*/ 1199 w 1737"/>
                <a:gd name="T7" fmla="*/ 473 h 640"/>
                <a:gd name="T8" fmla="*/ 1431 w 1737"/>
                <a:gd name="T9" fmla="*/ 368 h 640"/>
                <a:gd name="T10" fmla="*/ 1619 w 1737"/>
                <a:gd name="T11" fmla="*/ 188 h 640"/>
                <a:gd name="T12" fmla="*/ 1737 w 1737"/>
                <a:gd name="T13" fmla="*/ 28 h 640"/>
                <a:gd name="T14" fmla="*/ 1737 w 1737"/>
                <a:gd name="T15" fmla="*/ 0 h 640"/>
                <a:gd name="T16" fmla="*/ 1602 w 1737"/>
                <a:gd name="T17" fmla="*/ 175 h 640"/>
                <a:gd name="T18" fmla="*/ 1413 w 1737"/>
                <a:gd name="T19" fmla="*/ 339 h 640"/>
                <a:gd name="T20" fmla="*/ 1189 w 1737"/>
                <a:gd name="T21" fmla="*/ 435 h 640"/>
                <a:gd name="T22" fmla="*/ 1070 w 1737"/>
                <a:gd name="T23" fmla="*/ 458 h 640"/>
                <a:gd name="T24" fmla="*/ 982 w 1737"/>
                <a:gd name="T25" fmla="*/ 468 h 640"/>
                <a:gd name="T26" fmla="*/ 0 w 1737"/>
                <a:gd name="T27" fmla="*/ 572 h 640"/>
                <a:gd name="T28" fmla="*/ 0 w 1737"/>
                <a:gd name="T2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640">
                  <a:moveTo>
                    <a:pt x="0" y="640"/>
                  </a:moveTo>
                  <a:lnTo>
                    <a:pt x="0" y="640"/>
                  </a:lnTo>
                  <a:cubicBezTo>
                    <a:pt x="0" y="640"/>
                    <a:pt x="1046" y="504"/>
                    <a:pt x="1076" y="500"/>
                  </a:cubicBezTo>
                  <a:cubicBezTo>
                    <a:pt x="1121" y="492"/>
                    <a:pt x="1161" y="484"/>
                    <a:pt x="1199" y="473"/>
                  </a:cubicBezTo>
                  <a:cubicBezTo>
                    <a:pt x="1284" y="450"/>
                    <a:pt x="1362" y="415"/>
                    <a:pt x="1431" y="368"/>
                  </a:cubicBezTo>
                  <a:cubicBezTo>
                    <a:pt x="1497" y="324"/>
                    <a:pt x="1558" y="259"/>
                    <a:pt x="1619" y="188"/>
                  </a:cubicBezTo>
                  <a:cubicBezTo>
                    <a:pt x="1658" y="143"/>
                    <a:pt x="1699" y="85"/>
                    <a:pt x="1737" y="28"/>
                  </a:cubicBezTo>
                  <a:lnTo>
                    <a:pt x="1737" y="0"/>
                  </a:lnTo>
                  <a:cubicBezTo>
                    <a:pt x="1692" y="67"/>
                    <a:pt x="1647" y="125"/>
                    <a:pt x="1602" y="175"/>
                  </a:cubicBezTo>
                  <a:cubicBezTo>
                    <a:pt x="1541" y="243"/>
                    <a:pt x="1478" y="298"/>
                    <a:pt x="1413" y="339"/>
                  </a:cubicBezTo>
                  <a:cubicBezTo>
                    <a:pt x="1346" y="382"/>
                    <a:pt x="1271" y="414"/>
                    <a:pt x="1189" y="435"/>
                  </a:cubicBezTo>
                  <a:cubicBezTo>
                    <a:pt x="1153" y="444"/>
                    <a:pt x="1114" y="451"/>
                    <a:pt x="1070" y="458"/>
                  </a:cubicBezTo>
                  <a:cubicBezTo>
                    <a:pt x="1041" y="462"/>
                    <a:pt x="1011" y="465"/>
                    <a:pt x="982" y="468"/>
                  </a:cubicBezTo>
                  <a:cubicBezTo>
                    <a:pt x="971" y="469"/>
                    <a:pt x="0" y="572"/>
                    <a:pt x="0" y="572"/>
                  </a:cubicBezTo>
                  <a:lnTo>
                    <a:pt x="0" y="64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3" name="Freeform 292"/>
            <p:cNvSpPr>
              <a:spLocks noChangeAspect="1"/>
            </p:cNvSpPr>
            <p:nvPr userDrawn="1"/>
          </p:nvSpPr>
          <p:spPr bwMode="gray">
            <a:xfrm>
              <a:off x="2414" y="320"/>
              <a:ext cx="571" cy="194"/>
            </a:xfrm>
            <a:custGeom>
              <a:avLst/>
              <a:gdLst>
                <a:gd name="T0" fmla="*/ 1403 w 1737"/>
                <a:gd name="T1" fmla="*/ 323 h 591"/>
                <a:gd name="T2" fmla="*/ 1403 w 1737"/>
                <a:gd name="T3" fmla="*/ 323 h 591"/>
                <a:gd name="T4" fmla="*/ 1178 w 1737"/>
                <a:gd name="T5" fmla="*/ 405 h 591"/>
                <a:gd name="T6" fmla="*/ 1059 w 1737"/>
                <a:gd name="T7" fmla="*/ 423 h 591"/>
                <a:gd name="T8" fmla="*/ 980 w 1737"/>
                <a:gd name="T9" fmla="*/ 431 h 591"/>
                <a:gd name="T10" fmla="*/ 938 w 1737"/>
                <a:gd name="T11" fmla="*/ 434 h 591"/>
                <a:gd name="T12" fmla="*/ 0 w 1737"/>
                <a:gd name="T13" fmla="*/ 523 h 591"/>
                <a:gd name="T14" fmla="*/ 0 w 1737"/>
                <a:gd name="T15" fmla="*/ 591 h 591"/>
                <a:gd name="T16" fmla="*/ 942 w 1737"/>
                <a:gd name="T17" fmla="*/ 480 h 591"/>
                <a:gd name="T18" fmla="*/ 985 w 1737"/>
                <a:gd name="T19" fmla="*/ 475 h 591"/>
                <a:gd name="T20" fmla="*/ 1064 w 1737"/>
                <a:gd name="T21" fmla="*/ 466 h 591"/>
                <a:gd name="T22" fmla="*/ 1186 w 1737"/>
                <a:gd name="T23" fmla="*/ 444 h 591"/>
                <a:gd name="T24" fmla="*/ 1420 w 1737"/>
                <a:gd name="T25" fmla="*/ 353 h 591"/>
                <a:gd name="T26" fmla="*/ 1611 w 1737"/>
                <a:gd name="T27" fmla="*/ 186 h 591"/>
                <a:gd name="T28" fmla="*/ 1737 w 1737"/>
                <a:gd name="T29" fmla="*/ 25 h 591"/>
                <a:gd name="T30" fmla="*/ 1737 w 1737"/>
                <a:gd name="T31" fmla="*/ 0 h 591"/>
                <a:gd name="T32" fmla="*/ 1595 w 1737"/>
                <a:gd name="T33" fmla="*/ 170 h 591"/>
                <a:gd name="T34" fmla="*/ 1403 w 1737"/>
                <a:gd name="T35" fmla="*/ 323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591">
                  <a:moveTo>
                    <a:pt x="1403" y="323"/>
                  </a:moveTo>
                  <a:lnTo>
                    <a:pt x="1403" y="323"/>
                  </a:lnTo>
                  <a:cubicBezTo>
                    <a:pt x="1338" y="361"/>
                    <a:pt x="1262" y="389"/>
                    <a:pt x="1178" y="405"/>
                  </a:cubicBezTo>
                  <a:cubicBezTo>
                    <a:pt x="1143" y="413"/>
                    <a:pt x="1104" y="418"/>
                    <a:pt x="1059" y="423"/>
                  </a:cubicBezTo>
                  <a:cubicBezTo>
                    <a:pt x="1033" y="426"/>
                    <a:pt x="1007" y="428"/>
                    <a:pt x="980" y="431"/>
                  </a:cubicBezTo>
                  <a:cubicBezTo>
                    <a:pt x="966" y="432"/>
                    <a:pt x="952" y="433"/>
                    <a:pt x="938" y="434"/>
                  </a:cubicBezTo>
                  <a:cubicBezTo>
                    <a:pt x="617" y="463"/>
                    <a:pt x="298" y="494"/>
                    <a:pt x="0" y="523"/>
                  </a:cubicBezTo>
                  <a:lnTo>
                    <a:pt x="0" y="591"/>
                  </a:lnTo>
                  <a:cubicBezTo>
                    <a:pt x="300" y="554"/>
                    <a:pt x="622" y="516"/>
                    <a:pt x="942" y="480"/>
                  </a:cubicBezTo>
                  <a:cubicBezTo>
                    <a:pt x="957" y="478"/>
                    <a:pt x="971" y="476"/>
                    <a:pt x="985" y="475"/>
                  </a:cubicBezTo>
                  <a:cubicBezTo>
                    <a:pt x="1011" y="472"/>
                    <a:pt x="1038" y="469"/>
                    <a:pt x="1064" y="466"/>
                  </a:cubicBezTo>
                  <a:cubicBezTo>
                    <a:pt x="1110" y="460"/>
                    <a:pt x="1150" y="453"/>
                    <a:pt x="1186" y="444"/>
                  </a:cubicBezTo>
                  <a:cubicBezTo>
                    <a:pt x="1273" y="425"/>
                    <a:pt x="1352" y="394"/>
                    <a:pt x="1420" y="353"/>
                  </a:cubicBezTo>
                  <a:cubicBezTo>
                    <a:pt x="1487" y="313"/>
                    <a:pt x="1547" y="256"/>
                    <a:pt x="1611" y="186"/>
                  </a:cubicBezTo>
                  <a:cubicBezTo>
                    <a:pt x="1651" y="143"/>
                    <a:pt x="1695" y="82"/>
                    <a:pt x="1737" y="25"/>
                  </a:cubicBezTo>
                  <a:lnTo>
                    <a:pt x="1737" y="0"/>
                  </a:lnTo>
                  <a:cubicBezTo>
                    <a:pt x="1688" y="67"/>
                    <a:pt x="1641" y="123"/>
                    <a:pt x="1595" y="170"/>
                  </a:cubicBezTo>
                  <a:cubicBezTo>
                    <a:pt x="1533" y="235"/>
                    <a:pt x="1468" y="286"/>
                    <a:pt x="1403" y="32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4" name="Freeform 293"/>
            <p:cNvSpPr>
              <a:spLocks noChangeAspect="1"/>
            </p:cNvSpPr>
            <p:nvPr userDrawn="1"/>
          </p:nvSpPr>
          <p:spPr bwMode="gray">
            <a:xfrm>
              <a:off x="2414" y="367"/>
              <a:ext cx="571" cy="177"/>
            </a:xfrm>
            <a:custGeom>
              <a:avLst/>
              <a:gdLst>
                <a:gd name="T0" fmla="*/ 1586 w 1737"/>
                <a:gd name="T1" fmla="*/ 163 h 536"/>
                <a:gd name="T2" fmla="*/ 1586 w 1737"/>
                <a:gd name="T3" fmla="*/ 163 h 536"/>
                <a:gd name="T4" fmla="*/ 1388 w 1737"/>
                <a:gd name="T5" fmla="*/ 300 h 536"/>
                <a:gd name="T6" fmla="*/ 1162 w 1737"/>
                <a:gd name="T7" fmla="*/ 368 h 536"/>
                <a:gd name="T8" fmla="*/ 1044 w 1737"/>
                <a:gd name="T9" fmla="*/ 383 h 536"/>
                <a:gd name="T10" fmla="*/ 0 w 1737"/>
                <a:gd name="T11" fmla="*/ 469 h 536"/>
                <a:gd name="T12" fmla="*/ 0 w 1737"/>
                <a:gd name="T13" fmla="*/ 536 h 536"/>
                <a:gd name="T14" fmla="*/ 928 w 1737"/>
                <a:gd name="T15" fmla="*/ 438 h 536"/>
                <a:gd name="T16" fmla="*/ 1048 w 1737"/>
                <a:gd name="T17" fmla="*/ 425 h 536"/>
                <a:gd name="T18" fmla="*/ 1168 w 1737"/>
                <a:gd name="T19" fmla="*/ 407 h 536"/>
                <a:gd name="T20" fmla="*/ 1402 w 1737"/>
                <a:gd name="T21" fmla="*/ 330 h 536"/>
                <a:gd name="T22" fmla="*/ 1607 w 1737"/>
                <a:gd name="T23" fmla="*/ 174 h 536"/>
                <a:gd name="T24" fmla="*/ 1737 w 1737"/>
                <a:gd name="T25" fmla="*/ 23 h 536"/>
                <a:gd name="T26" fmla="*/ 1737 w 1737"/>
                <a:gd name="T27" fmla="*/ 0 h 536"/>
                <a:gd name="T28" fmla="*/ 1586 w 1737"/>
                <a:gd name="T29" fmla="*/ 163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536">
                  <a:moveTo>
                    <a:pt x="1586" y="163"/>
                  </a:moveTo>
                  <a:lnTo>
                    <a:pt x="1586" y="163"/>
                  </a:lnTo>
                  <a:cubicBezTo>
                    <a:pt x="1523" y="221"/>
                    <a:pt x="1456" y="267"/>
                    <a:pt x="1388" y="300"/>
                  </a:cubicBezTo>
                  <a:cubicBezTo>
                    <a:pt x="1322" y="332"/>
                    <a:pt x="1248" y="354"/>
                    <a:pt x="1162" y="368"/>
                  </a:cubicBezTo>
                  <a:cubicBezTo>
                    <a:pt x="1126" y="374"/>
                    <a:pt x="1088" y="379"/>
                    <a:pt x="1044" y="383"/>
                  </a:cubicBezTo>
                  <a:lnTo>
                    <a:pt x="0" y="469"/>
                  </a:lnTo>
                  <a:lnTo>
                    <a:pt x="0" y="536"/>
                  </a:lnTo>
                  <a:lnTo>
                    <a:pt x="928" y="438"/>
                  </a:lnTo>
                  <a:lnTo>
                    <a:pt x="1048" y="425"/>
                  </a:lnTo>
                  <a:cubicBezTo>
                    <a:pt x="1093" y="420"/>
                    <a:pt x="1133" y="414"/>
                    <a:pt x="1168" y="407"/>
                  </a:cubicBezTo>
                  <a:cubicBezTo>
                    <a:pt x="1258" y="391"/>
                    <a:pt x="1334" y="365"/>
                    <a:pt x="1402" y="330"/>
                  </a:cubicBezTo>
                  <a:cubicBezTo>
                    <a:pt x="1472" y="295"/>
                    <a:pt x="1542" y="237"/>
                    <a:pt x="1607" y="174"/>
                  </a:cubicBezTo>
                  <a:cubicBezTo>
                    <a:pt x="1650" y="133"/>
                    <a:pt x="1692" y="79"/>
                    <a:pt x="1737" y="23"/>
                  </a:cubicBezTo>
                  <a:lnTo>
                    <a:pt x="1737" y="0"/>
                  </a:lnTo>
                  <a:cubicBezTo>
                    <a:pt x="1685" y="64"/>
                    <a:pt x="1636" y="118"/>
                    <a:pt x="1586" y="16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5" name="Freeform 294"/>
            <p:cNvSpPr>
              <a:spLocks noChangeAspect="1"/>
            </p:cNvSpPr>
            <p:nvPr userDrawn="1"/>
          </p:nvSpPr>
          <p:spPr bwMode="gray">
            <a:xfrm>
              <a:off x="2414" y="461"/>
              <a:ext cx="571" cy="143"/>
            </a:xfrm>
            <a:custGeom>
              <a:avLst/>
              <a:gdLst>
                <a:gd name="T0" fmla="*/ 1334 w 1737"/>
                <a:gd name="T1" fmla="*/ 231 h 435"/>
                <a:gd name="T2" fmla="*/ 1334 w 1737"/>
                <a:gd name="T3" fmla="*/ 231 h 435"/>
                <a:gd name="T4" fmla="*/ 1141 w 1737"/>
                <a:gd name="T5" fmla="*/ 293 h 435"/>
                <a:gd name="T6" fmla="*/ 982 w 1737"/>
                <a:gd name="T7" fmla="*/ 304 h 435"/>
                <a:gd name="T8" fmla="*/ 907 w 1737"/>
                <a:gd name="T9" fmla="*/ 308 h 435"/>
                <a:gd name="T10" fmla="*/ 436 w 1737"/>
                <a:gd name="T11" fmla="*/ 338 h 435"/>
                <a:gd name="T12" fmla="*/ 0 w 1737"/>
                <a:gd name="T13" fmla="*/ 367 h 435"/>
                <a:gd name="T14" fmla="*/ 0 w 1737"/>
                <a:gd name="T15" fmla="*/ 435 h 435"/>
                <a:gd name="T16" fmla="*/ 440 w 1737"/>
                <a:gd name="T17" fmla="*/ 394 h 435"/>
                <a:gd name="T18" fmla="*/ 910 w 1737"/>
                <a:gd name="T19" fmla="*/ 354 h 435"/>
                <a:gd name="T20" fmla="*/ 1027 w 1737"/>
                <a:gd name="T21" fmla="*/ 345 h 435"/>
                <a:gd name="T22" fmla="*/ 1145 w 1737"/>
                <a:gd name="T23" fmla="*/ 333 h 435"/>
                <a:gd name="T24" fmla="*/ 1379 w 1737"/>
                <a:gd name="T25" fmla="*/ 278 h 435"/>
                <a:gd name="T26" fmla="*/ 1589 w 1737"/>
                <a:gd name="T27" fmla="*/ 158 h 435"/>
                <a:gd name="T28" fmla="*/ 1737 w 1737"/>
                <a:gd name="T29" fmla="*/ 24 h 435"/>
                <a:gd name="T30" fmla="*/ 1737 w 1737"/>
                <a:gd name="T31" fmla="*/ 0 h 435"/>
                <a:gd name="T32" fmla="*/ 1587 w 1737"/>
                <a:gd name="T33" fmla="*/ 126 h 435"/>
                <a:gd name="T34" fmla="*/ 1334 w 1737"/>
                <a:gd name="T35" fmla="*/ 231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435">
                  <a:moveTo>
                    <a:pt x="1334" y="231"/>
                  </a:moveTo>
                  <a:lnTo>
                    <a:pt x="1334" y="231"/>
                  </a:lnTo>
                  <a:cubicBezTo>
                    <a:pt x="1273" y="265"/>
                    <a:pt x="1228" y="284"/>
                    <a:pt x="1141" y="293"/>
                  </a:cubicBezTo>
                  <a:cubicBezTo>
                    <a:pt x="1088" y="299"/>
                    <a:pt x="1035" y="302"/>
                    <a:pt x="982" y="304"/>
                  </a:cubicBezTo>
                  <a:cubicBezTo>
                    <a:pt x="957" y="305"/>
                    <a:pt x="932" y="307"/>
                    <a:pt x="907" y="308"/>
                  </a:cubicBezTo>
                  <a:cubicBezTo>
                    <a:pt x="749" y="317"/>
                    <a:pt x="594" y="327"/>
                    <a:pt x="436" y="338"/>
                  </a:cubicBezTo>
                  <a:lnTo>
                    <a:pt x="0" y="367"/>
                  </a:lnTo>
                  <a:lnTo>
                    <a:pt x="0" y="435"/>
                  </a:lnTo>
                  <a:lnTo>
                    <a:pt x="440" y="394"/>
                  </a:lnTo>
                  <a:cubicBezTo>
                    <a:pt x="583" y="382"/>
                    <a:pt x="748" y="367"/>
                    <a:pt x="910" y="354"/>
                  </a:cubicBezTo>
                  <a:lnTo>
                    <a:pt x="1027" y="345"/>
                  </a:lnTo>
                  <a:cubicBezTo>
                    <a:pt x="1073" y="341"/>
                    <a:pt x="1111" y="337"/>
                    <a:pt x="1145" y="333"/>
                  </a:cubicBezTo>
                  <a:cubicBezTo>
                    <a:pt x="1235" y="321"/>
                    <a:pt x="1311" y="303"/>
                    <a:pt x="1379" y="278"/>
                  </a:cubicBezTo>
                  <a:cubicBezTo>
                    <a:pt x="1451" y="250"/>
                    <a:pt x="1520" y="208"/>
                    <a:pt x="1589" y="158"/>
                  </a:cubicBezTo>
                  <a:cubicBezTo>
                    <a:pt x="1651" y="114"/>
                    <a:pt x="1737" y="25"/>
                    <a:pt x="1737" y="24"/>
                  </a:cubicBezTo>
                  <a:lnTo>
                    <a:pt x="1737" y="0"/>
                  </a:lnTo>
                  <a:cubicBezTo>
                    <a:pt x="1681" y="55"/>
                    <a:pt x="1648" y="86"/>
                    <a:pt x="1587" y="126"/>
                  </a:cubicBezTo>
                  <a:cubicBezTo>
                    <a:pt x="1514" y="174"/>
                    <a:pt x="1388" y="200"/>
                    <a:pt x="1334" y="23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6" name="Freeform 295"/>
            <p:cNvSpPr>
              <a:spLocks noChangeAspect="1"/>
            </p:cNvSpPr>
            <p:nvPr userDrawn="1"/>
          </p:nvSpPr>
          <p:spPr bwMode="gray">
            <a:xfrm>
              <a:off x="2414" y="517"/>
              <a:ext cx="571" cy="117"/>
            </a:xfrm>
            <a:custGeom>
              <a:avLst/>
              <a:gdLst>
                <a:gd name="T0" fmla="*/ 1356 w 1737"/>
                <a:gd name="T1" fmla="*/ 187 h 353"/>
                <a:gd name="T2" fmla="*/ 1356 w 1737"/>
                <a:gd name="T3" fmla="*/ 187 h 353"/>
                <a:gd name="T4" fmla="*/ 1129 w 1737"/>
                <a:gd name="T5" fmla="*/ 227 h 353"/>
                <a:gd name="T6" fmla="*/ 1014 w 1737"/>
                <a:gd name="T7" fmla="*/ 234 h 353"/>
                <a:gd name="T8" fmla="*/ 897 w 1737"/>
                <a:gd name="T9" fmla="*/ 240 h 353"/>
                <a:gd name="T10" fmla="*/ 0 w 1737"/>
                <a:gd name="T11" fmla="*/ 285 h 353"/>
                <a:gd name="T12" fmla="*/ 0 w 1737"/>
                <a:gd name="T13" fmla="*/ 353 h 353"/>
                <a:gd name="T14" fmla="*/ 900 w 1737"/>
                <a:gd name="T15" fmla="*/ 285 h 353"/>
                <a:gd name="T16" fmla="*/ 1016 w 1737"/>
                <a:gd name="T17" fmla="*/ 277 h 353"/>
                <a:gd name="T18" fmla="*/ 1133 w 1737"/>
                <a:gd name="T19" fmla="*/ 267 h 353"/>
                <a:gd name="T20" fmla="*/ 1366 w 1737"/>
                <a:gd name="T21" fmla="*/ 220 h 353"/>
                <a:gd name="T22" fmla="*/ 1582 w 1737"/>
                <a:gd name="T23" fmla="*/ 118 h 353"/>
                <a:gd name="T24" fmla="*/ 1737 w 1737"/>
                <a:gd name="T25" fmla="*/ 1 h 353"/>
                <a:gd name="T26" fmla="*/ 1737 w 1737"/>
                <a:gd name="T27" fmla="*/ 0 h 353"/>
                <a:gd name="T28" fmla="*/ 1568 w 1737"/>
                <a:gd name="T29" fmla="*/ 94 h 353"/>
                <a:gd name="T30" fmla="*/ 1356 w 1737"/>
                <a:gd name="T31" fmla="*/ 18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53">
                  <a:moveTo>
                    <a:pt x="1356" y="187"/>
                  </a:moveTo>
                  <a:lnTo>
                    <a:pt x="1356" y="187"/>
                  </a:lnTo>
                  <a:cubicBezTo>
                    <a:pt x="1290" y="207"/>
                    <a:pt x="1216" y="220"/>
                    <a:pt x="1129" y="227"/>
                  </a:cubicBezTo>
                  <a:cubicBezTo>
                    <a:pt x="1094" y="230"/>
                    <a:pt x="1057" y="233"/>
                    <a:pt x="1014" y="234"/>
                  </a:cubicBezTo>
                  <a:lnTo>
                    <a:pt x="897" y="240"/>
                  </a:lnTo>
                  <a:cubicBezTo>
                    <a:pt x="607" y="253"/>
                    <a:pt x="318" y="268"/>
                    <a:pt x="0" y="285"/>
                  </a:cubicBezTo>
                  <a:lnTo>
                    <a:pt x="0" y="353"/>
                  </a:lnTo>
                  <a:cubicBezTo>
                    <a:pt x="304" y="329"/>
                    <a:pt x="602" y="306"/>
                    <a:pt x="900" y="285"/>
                  </a:cubicBezTo>
                  <a:lnTo>
                    <a:pt x="1016" y="277"/>
                  </a:lnTo>
                  <a:cubicBezTo>
                    <a:pt x="1061" y="274"/>
                    <a:pt x="1098" y="271"/>
                    <a:pt x="1133" y="267"/>
                  </a:cubicBezTo>
                  <a:cubicBezTo>
                    <a:pt x="1222" y="257"/>
                    <a:pt x="1298" y="242"/>
                    <a:pt x="1366" y="220"/>
                  </a:cubicBezTo>
                  <a:cubicBezTo>
                    <a:pt x="1440" y="196"/>
                    <a:pt x="1513" y="162"/>
                    <a:pt x="1582" y="118"/>
                  </a:cubicBezTo>
                  <a:cubicBezTo>
                    <a:pt x="1633" y="86"/>
                    <a:pt x="1684" y="47"/>
                    <a:pt x="1737" y="1"/>
                  </a:cubicBezTo>
                  <a:lnTo>
                    <a:pt x="1737" y="0"/>
                  </a:lnTo>
                  <a:cubicBezTo>
                    <a:pt x="1679" y="49"/>
                    <a:pt x="1623" y="60"/>
                    <a:pt x="1568" y="94"/>
                  </a:cubicBezTo>
                  <a:cubicBezTo>
                    <a:pt x="1500" y="135"/>
                    <a:pt x="1429" y="166"/>
                    <a:pt x="1356" y="187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7" name="Freeform 296"/>
            <p:cNvSpPr>
              <a:spLocks noChangeAspect="1"/>
            </p:cNvSpPr>
            <p:nvPr userDrawn="1"/>
          </p:nvSpPr>
          <p:spPr bwMode="gray">
            <a:xfrm>
              <a:off x="2414" y="555"/>
              <a:ext cx="571" cy="109"/>
            </a:xfrm>
            <a:custGeom>
              <a:avLst/>
              <a:gdLst>
                <a:gd name="T0" fmla="*/ 1345 w 1737"/>
                <a:gd name="T1" fmla="*/ 186 h 331"/>
                <a:gd name="T2" fmla="*/ 1345 w 1737"/>
                <a:gd name="T3" fmla="*/ 186 h 331"/>
                <a:gd name="T4" fmla="*/ 1119 w 1737"/>
                <a:gd name="T5" fmla="*/ 217 h 331"/>
                <a:gd name="T6" fmla="*/ 1004 w 1737"/>
                <a:gd name="T7" fmla="*/ 222 h 331"/>
                <a:gd name="T8" fmla="*/ 888 w 1737"/>
                <a:gd name="T9" fmla="*/ 227 h 331"/>
                <a:gd name="T10" fmla="*/ 0 w 1737"/>
                <a:gd name="T11" fmla="*/ 263 h 331"/>
                <a:gd name="T12" fmla="*/ 0 w 1737"/>
                <a:gd name="T13" fmla="*/ 331 h 331"/>
                <a:gd name="T14" fmla="*/ 891 w 1737"/>
                <a:gd name="T15" fmla="*/ 272 h 331"/>
                <a:gd name="T16" fmla="*/ 1006 w 1737"/>
                <a:gd name="T17" fmla="*/ 265 h 331"/>
                <a:gd name="T18" fmla="*/ 1122 w 1737"/>
                <a:gd name="T19" fmla="*/ 257 h 331"/>
                <a:gd name="T20" fmla="*/ 1353 w 1737"/>
                <a:gd name="T21" fmla="*/ 219 h 331"/>
                <a:gd name="T22" fmla="*/ 1573 w 1737"/>
                <a:gd name="T23" fmla="*/ 133 h 331"/>
                <a:gd name="T24" fmla="*/ 1737 w 1737"/>
                <a:gd name="T25" fmla="*/ 29 h 331"/>
                <a:gd name="T26" fmla="*/ 1737 w 1737"/>
                <a:gd name="T27" fmla="*/ 0 h 331"/>
                <a:gd name="T28" fmla="*/ 1561 w 1737"/>
                <a:gd name="T29" fmla="*/ 108 h 331"/>
                <a:gd name="T30" fmla="*/ 1345 w 1737"/>
                <a:gd name="T31" fmla="*/ 186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31">
                  <a:moveTo>
                    <a:pt x="1345" y="186"/>
                  </a:moveTo>
                  <a:lnTo>
                    <a:pt x="1345" y="186"/>
                  </a:lnTo>
                  <a:cubicBezTo>
                    <a:pt x="1279" y="201"/>
                    <a:pt x="1207" y="211"/>
                    <a:pt x="1119" y="217"/>
                  </a:cubicBezTo>
                  <a:cubicBezTo>
                    <a:pt x="1085" y="219"/>
                    <a:pt x="1049" y="221"/>
                    <a:pt x="1004" y="222"/>
                  </a:cubicBezTo>
                  <a:lnTo>
                    <a:pt x="888" y="227"/>
                  </a:lnTo>
                  <a:cubicBezTo>
                    <a:pt x="597" y="238"/>
                    <a:pt x="301" y="250"/>
                    <a:pt x="0" y="263"/>
                  </a:cubicBezTo>
                  <a:lnTo>
                    <a:pt x="0" y="331"/>
                  </a:lnTo>
                  <a:cubicBezTo>
                    <a:pt x="300" y="310"/>
                    <a:pt x="594" y="290"/>
                    <a:pt x="891" y="272"/>
                  </a:cubicBezTo>
                  <a:lnTo>
                    <a:pt x="1006" y="265"/>
                  </a:lnTo>
                  <a:cubicBezTo>
                    <a:pt x="1051" y="262"/>
                    <a:pt x="1088" y="260"/>
                    <a:pt x="1122" y="257"/>
                  </a:cubicBezTo>
                  <a:cubicBezTo>
                    <a:pt x="1212" y="248"/>
                    <a:pt x="1285" y="236"/>
                    <a:pt x="1353" y="219"/>
                  </a:cubicBezTo>
                  <a:cubicBezTo>
                    <a:pt x="1429" y="199"/>
                    <a:pt x="1503" y="170"/>
                    <a:pt x="1573" y="133"/>
                  </a:cubicBezTo>
                  <a:cubicBezTo>
                    <a:pt x="1627" y="105"/>
                    <a:pt x="1681" y="70"/>
                    <a:pt x="1737" y="29"/>
                  </a:cubicBezTo>
                  <a:lnTo>
                    <a:pt x="1737" y="0"/>
                  </a:lnTo>
                  <a:cubicBezTo>
                    <a:pt x="1676" y="44"/>
                    <a:pt x="1619" y="79"/>
                    <a:pt x="1561" y="108"/>
                  </a:cubicBezTo>
                  <a:cubicBezTo>
                    <a:pt x="1492" y="142"/>
                    <a:pt x="1420" y="168"/>
                    <a:pt x="1345" y="186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8" name="Freeform 297"/>
            <p:cNvSpPr>
              <a:spLocks noChangeAspect="1"/>
            </p:cNvSpPr>
            <p:nvPr userDrawn="1"/>
          </p:nvSpPr>
          <p:spPr bwMode="gray">
            <a:xfrm>
              <a:off x="2414" y="603"/>
              <a:ext cx="571" cy="90"/>
            </a:xfrm>
            <a:custGeom>
              <a:avLst/>
              <a:gdLst>
                <a:gd name="T0" fmla="*/ 1336 w 1737"/>
                <a:gd name="T1" fmla="*/ 152 h 275"/>
                <a:gd name="T2" fmla="*/ 1336 w 1737"/>
                <a:gd name="T3" fmla="*/ 152 h 275"/>
                <a:gd name="T4" fmla="*/ 1110 w 1737"/>
                <a:gd name="T5" fmla="*/ 176 h 275"/>
                <a:gd name="T6" fmla="*/ 996 w 1737"/>
                <a:gd name="T7" fmla="*/ 180 h 275"/>
                <a:gd name="T8" fmla="*/ 0 w 1737"/>
                <a:gd name="T9" fmla="*/ 207 h 275"/>
                <a:gd name="T10" fmla="*/ 0 w 1737"/>
                <a:gd name="T11" fmla="*/ 275 h 275"/>
                <a:gd name="T12" fmla="*/ 883 w 1737"/>
                <a:gd name="T13" fmla="*/ 228 h 275"/>
                <a:gd name="T14" fmla="*/ 997 w 1737"/>
                <a:gd name="T15" fmla="*/ 223 h 275"/>
                <a:gd name="T16" fmla="*/ 1112 w 1737"/>
                <a:gd name="T17" fmla="*/ 216 h 275"/>
                <a:gd name="T18" fmla="*/ 1342 w 1737"/>
                <a:gd name="T19" fmla="*/ 185 h 275"/>
                <a:gd name="T20" fmla="*/ 1564 w 1737"/>
                <a:gd name="T21" fmla="*/ 116 h 275"/>
                <a:gd name="T22" fmla="*/ 1737 w 1737"/>
                <a:gd name="T23" fmla="*/ 27 h 275"/>
                <a:gd name="T24" fmla="*/ 1737 w 1737"/>
                <a:gd name="T25" fmla="*/ 0 h 275"/>
                <a:gd name="T26" fmla="*/ 1554 w 1737"/>
                <a:gd name="T27" fmla="*/ 89 h 275"/>
                <a:gd name="T28" fmla="*/ 1336 w 1737"/>
                <a:gd name="T29" fmla="*/ 152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275">
                  <a:moveTo>
                    <a:pt x="1336" y="152"/>
                  </a:moveTo>
                  <a:lnTo>
                    <a:pt x="1336" y="152"/>
                  </a:lnTo>
                  <a:cubicBezTo>
                    <a:pt x="1269" y="164"/>
                    <a:pt x="1197" y="172"/>
                    <a:pt x="1110" y="176"/>
                  </a:cubicBezTo>
                  <a:cubicBezTo>
                    <a:pt x="1077" y="178"/>
                    <a:pt x="1042" y="179"/>
                    <a:pt x="996" y="180"/>
                  </a:cubicBezTo>
                  <a:lnTo>
                    <a:pt x="0" y="207"/>
                  </a:lnTo>
                  <a:lnTo>
                    <a:pt x="0" y="275"/>
                  </a:lnTo>
                  <a:lnTo>
                    <a:pt x="883" y="228"/>
                  </a:lnTo>
                  <a:lnTo>
                    <a:pt x="997" y="223"/>
                  </a:lnTo>
                  <a:cubicBezTo>
                    <a:pt x="1042" y="221"/>
                    <a:pt x="1079" y="218"/>
                    <a:pt x="1112" y="216"/>
                  </a:cubicBezTo>
                  <a:cubicBezTo>
                    <a:pt x="1201" y="209"/>
                    <a:pt x="1274" y="199"/>
                    <a:pt x="1342" y="185"/>
                  </a:cubicBezTo>
                  <a:cubicBezTo>
                    <a:pt x="1419" y="169"/>
                    <a:pt x="1494" y="146"/>
                    <a:pt x="1564" y="116"/>
                  </a:cubicBezTo>
                  <a:cubicBezTo>
                    <a:pt x="1621" y="92"/>
                    <a:pt x="1678" y="62"/>
                    <a:pt x="1737" y="27"/>
                  </a:cubicBezTo>
                  <a:lnTo>
                    <a:pt x="1737" y="0"/>
                  </a:lnTo>
                  <a:cubicBezTo>
                    <a:pt x="1673" y="36"/>
                    <a:pt x="1613" y="66"/>
                    <a:pt x="1554" y="89"/>
                  </a:cubicBezTo>
                  <a:cubicBezTo>
                    <a:pt x="1484" y="117"/>
                    <a:pt x="1411" y="138"/>
                    <a:pt x="1336" y="15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9" name="Freeform 298"/>
            <p:cNvSpPr>
              <a:spLocks noChangeAspect="1"/>
            </p:cNvSpPr>
            <p:nvPr userDrawn="1"/>
          </p:nvSpPr>
          <p:spPr bwMode="gray">
            <a:xfrm>
              <a:off x="2414" y="649"/>
              <a:ext cx="571" cy="75"/>
            </a:xfrm>
            <a:custGeom>
              <a:avLst/>
              <a:gdLst>
                <a:gd name="T0" fmla="*/ 1328 w 1737"/>
                <a:gd name="T1" fmla="*/ 121 h 226"/>
                <a:gd name="T2" fmla="*/ 1328 w 1737"/>
                <a:gd name="T3" fmla="*/ 121 h 226"/>
                <a:gd name="T4" fmla="*/ 958 w 1737"/>
                <a:gd name="T5" fmla="*/ 141 h 226"/>
                <a:gd name="T6" fmla="*/ 874 w 1737"/>
                <a:gd name="T7" fmla="*/ 143 h 226"/>
                <a:gd name="T8" fmla="*/ 0 w 1737"/>
                <a:gd name="T9" fmla="*/ 158 h 226"/>
                <a:gd name="T10" fmla="*/ 0 w 1737"/>
                <a:gd name="T11" fmla="*/ 226 h 226"/>
                <a:gd name="T12" fmla="*/ 876 w 1737"/>
                <a:gd name="T13" fmla="*/ 188 h 226"/>
                <a:gd name="T14" fmla="*/ 959 w 1737"/>
                <a:gd name="T15" fmla="*/ 185 h 226"/>
                <a:gd name="T16" fmla="*/ 1332 w 1737"/>
                <a:gd name="T17" fmla="*/ 155 h 226"/>
                <a:gd name="T18" fmla="*/ 1557 w 1737"/>
                <a:gd name="T19" fmla="*/ 101 h 226"/>
                <a:gd name="T20" fmla="*/ 1737 w 1737"/>
                <a:gd name="T21" fmla="*/ 26 h 226"/>
                <a:gd name="T22" fmla="*/ 1737 w 1737"/>
                <a:gd name="T23" fmla="*/ 0 h 226"/>
                <a:gd name="T24" fmla="*/ 1548 w 1737"/>
                <a:gd name="T25" fmla="*/ 74 h 226"/>
                <a:gd name="T26" fmla="*/ 1328 w 1737"/>
                <a:gd name="T27" fmla="*/ 12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226">
                  <a:moveTo>
                    <a:pt x="1328" y="121"/>
                  </a:moveTo>
                  <a:lnTo>
                    <a:pt x="1328" y="121"/>
                  </a:lnTo>
                  <a:cubicBezTo>
                    <a:pt x="1205" y="138"/>
                    <a:pt x="1080" y="139"/>
                    <a:pt x="958" y="141"/>
                  </a:cubicBezTo>
                  <a:cubicBezTo>
                    <a:pt x="930" y="142"/>
                    <a:pt x="902" y="142"/>
                    <a:pt x="874" y="143"/>
                  </a:cubicBezTo>
                  <a:lnTo>
                    <a:pt x="0" y="158"/>
                  </a:lnTo>
                  <a:lnTo>
                    <a:pt x="0" y="226"/>
                  </a:lnTo>
                  <a:lnTo>
                    <a:pt x="876" y="188"/>
                  </a:lnTo>
                  <a:cubicBezTo>
                    <a:pt x="904" y="187"/>
                    <a:pt x="931" y="186"/>
                    <a:pt x="959" y="185"/>
                  </a:cubicBezTo>
                  <a:cubicBezTo>
                    <a:pt x="1082" y="180"/>
                    <a:pt x="1209" y="175"/>
                    <a:pt x="1332" y="155"/>
                  </a:cubicBezTo>
                  <a:cubicBezTo>
                    <a:pt x="1411" y="143"/>
                    <a:pt x="1486" y="124"/>
                    <a:pt x="1557" y="101"/>
                  </a:cubicBezTo>
                  <a:cubicBezTo>
                    <a:pt x="1615" y="81"/>
                    <a:pt x="1676" y="56"/>
                    <a:pt x="1737" y="26"/>
                  </a:cubicBezTo>
                  <a:lnTo>
                    <a:pt x="1737" y="0"/>
                  </a:lnTo>
                  <a:cubicBezTo>
                    <a:pt x="1672" y="30"/>
                    <a:pt x="1609" y="55"/>
                    <a:pt x="1548" y="74"/>
                  </a:cubicBezTo>
                  <a:cubicBezTo>
                    <a:pt x="1479" y="95"/>
                    <a:pt x="1405" y="111"/>
                    <a:pt x="1328" y="12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0" name="Freeform 299"/>
            <p:cNvSpPr>
              <a:spLocks noChangeAspect="1"/>
            </p:cNvSpPr>
            <p:nvPr userDrawn="1"/>
          </p:nvSpPr>
          <p:spPr bwMode="gray">
            <a:xfrm>
              <a:off x="2414" y="696"/>
              <a:ext cx="571" cy="57"/>
            </a:xfrm>
            <a:custGeom>
              <a:avLst/>
              <a:gdLst>
                <a:gd name="T0" fmla="*/ 1321 w 1737"/>
                <a:gd name="T1" fmla="*/ 89 h 173"/>
                <a:gd name="T2" fmla="*/ 1321 w 1737"/>
                <a:gd name="T3" fmla="*/ 89 h 173"/>
                <a:gd name="T4" fmla="*/ 976 w 1737"/>
                <a:gd name="T5" fmla="*/ 99 h 173"/>
                <a:gd name="T6" fmla="*/ 870 w 1737"/>
                <a:gd name="T7" fmla="*/ 99 h 173"/>
                <a:gd name="T8" fmla="*/ 0 w 1737"/>
                <a:gd name="T9" fmla="*/ 105 h 173"/>
                <a:gd name="T10" fmla="*/ 0 w 1737"/>
                <a:gd name="T11" fmla="*/ 173 h 173"/>
                <a:gd name="T12" fmla="*/ 871 w 1737"/>
                <a:gd name="T13" fmla="*/ 145 h 173"/>
                <a:gd name="T14" fmla="*/ 976 w 1737"/>
                <a:gd name="T15" fmla="*/ 142 h 173"/>
                <a:gd name="T16" fmla="*/ 1324 w 1737"/>
                <a:gd name="T17" fmla="*/ 123 h 173"/>
                <a:gd name="T18" fmla="*/ 1549 w 1737"/>
                <a:gd name="T19" fmla="*/ 84 h 173"/>
                <a:gd name="T20" fmla="*/ 1737 w 1737"/>
                <a:gd name="T21" fmla="*/ 25 h 173"/>
                <a:gd name="T22" fmla="*/ 1737 w 1737"/>
                <a:gd name="T23" fmla="*/ 0 h 173"/>
                <a:gd name="T24" fmla="*/ 1543 w 1737"/>
                <a:gd name="T25" fmla="*/ 57 h 173"/>
                <a:gd name="T26" fmla="*/ 1321 w 1737"/>
                <a:gd name="T27" fmla="*/ 8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173">
                  <a:moveTo>
                    <a:pt x="1321" y="89"/>
                  </a:moveTo>
                  <a:lnTo>
                    <a:pt x="1321" y="89"/>
                  </a:lnTo>
                  <a:cubicBezTo>
                    <a:pt x="1206" y="99"/>
                    <a:pt x="1089" y="99"/>
                    <a:pt x="976" y="99"/>
                  </a:cubicBezTo>
                  <a:cubicBezTo>
                    <a:pt x="940" y="99"/>
                    <a:pt x="905" y="99"/>
                    <a:pt x="870" y="99"/>
                  </a:cubicBezTo>
                  <a:cubicBezTo>
                    <a:pt x="580" y="100"/>
                    <a:pt x="293" y="103"/>
                    <a:pt x="0" y="105"/>
                  </a:cubicBezTo>
                  <a:lnTo>
                    <a:pt x="0" y="173"/>
                  </a:lnTo>
                  <a:cubicBezTo>
                    <a:pt x="279" y="163"/>
                    <a:pt x="575" y="153"/>
                    <a:pt x="871" y="145"/>
                  </a:cubicBezTo>
                  <a:cubicBezTo>
                    <a:pt x="906" y="143"/>
                    <a:pt x="941" y="143"/>
                    <a:pt x="976" y="142"/>
                  </a:cubicBezTo>
                  <a:cubicBezTo>
                    <a:pt x="1090" y="139"/>
                    <a:pt x="1208" y="136"/>
                    <a:pt x="1324" y="123"/>
                  </a:cubicBezTo>
                  <a:cubicBezTo>
                    <a:pt x="1405" y="115"/>
                    <a:pt x="1478" y="102"/>
                    <a:pt x="1549" y="84"/>
                  </a:cubicBezTo>
                  <a:cubicBezTo>
                    <a:pt x="1610" y="69"/>
                    <a:pt x="1673" y="49"/>
                    <a:pt x="1737" y="25"/>
                  </a:cubicBezTo>
                  <a:lnTo>
                    <a:pt x="1737" y="0"/>
                  </a:lnTo>
                  <a:cubicBezTo>
                    <a:pt x="1671" y="24"/>
                    <a:pt x="1606" y="43"/>
                    <a:pt x="1543" y="57"/>
                  </a:cubicBezTo>
                  <a:cubicBezTo>
                    <a:pt x="1473" y="72"/>
                    <a:pt x="1400" y="83"/>
                    <a:pt x="1321" y="89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1" name="Freeform 300"/>
            <p:cNvSpPr>
              <a:spLocks noChangeAspect="1"/>
            </p:cNvSpPr>
            <p:nvPr userDrawn="1"/>
          </p:nvSpPr>
          <p:spPr bwMode="gray">
            <a:xfrm>
              <a:off x="2414" y="744"/>
              <a:ext cx="571" cy="40"/>
            </a:xfrm>
            <a:custGeom>
              <a:avLst/>
              <a:gdLst>
                <a:gd name="T0" fmla="*/ 1316 w 1737"/>
                <a:gd name="T1" fmla="*/ 55 h 121"/>
                <a:gd name="T2" fmla="*/ 1316 w 1737"/>
                <a:gd name="T3" fmla="*/ 55 h 121"/>
                <a:gd name="T4" fmla="*/ 1158 w 1737"/>
                <a:gd name="T5" fmla="*/ 58 h 121"/>
                <a:gd name="T6" fmla="*/ 1092 w 1737"/>
                <a:gd name="T7" fmla="*/ 58 h 121"/>
                <a:gd name="T8" fmla="*/ 866 w 1737"/>
                <a:gd name="T9" fmla="*/ 55 h 121"/>
                <a:gd name="T10" fmla="*/ 416 w 1737"/>
                <a:gd name="T11" fmla="*/ 53 h 121"/>
                <a:gd name="T12" fmla="*/ 0 w 1737"/>
                <a:gd name="T13" fmla="*/ 54 h 121"/>
                <a:gd name="T14" fmla="*/ 0 w 1737"/>
                <a:gd name="T15" fmla="*/ 121 h 121"/>
                <a:gd name="T16" fmla="*/ 417 w 1737"/>
                <a:gd name="T17" fmla="*/ 110 h 121"/>
                <a:gd name="T18" fmla="*/ 867 w 1737"/>
                <a:gd name="T19" fmla="*/ 100 h 121"/>
                <a:gd name="T20" fmla="*/ 1092 w 1737"/>
                <a:gd name="T21" fmla="*/ 97 h 121"/>
                <a:gd name="T22" fmla="*/ 1318 w 1737"/>
                <a:gd name="T23" fmla="*/ 89 h 121"/>
                <a:gd name="T24" fmla="*/ 1543 w 1737"/>
                <a:gd name="T25" fmla="*/ 64 h 121"/>
                <a:gd name="T26" fmla="*/ 1737 w 1737"/>
                <a:gd name="T27" fmla="*/ 24 h 121"/>
                <a:gd name="T28" fmla="*/ 1737 w 1737"/>
                <a:gd name="T29" fmla="*/ 0 h 121"/>
                <a:gd name="T30" fmla="*/ 1539 w 1737"/>
                <a:gd name="T31" fmla="*/ 36 h 121"/>
                <a:gd name="T32" fmla="*/ 1316 w 1737"/>
                <a:gd name="T33" fmla="*/ 5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7" h="121">
                  <a:moveTo>
                    <a:pt x="1316" y="55"/>
                  </a:moveTo>
                  <a:lnTo>
                    <a:pt x="1316" y="55"/>
                  </a:lnTo>
                  <a:cubicBezTo>
                    <a:pt x="1269" y="57"/>
                    <a:pt x="1217" y="58"/>
                    <a:pt x="1158" y="58"/>
                  </a:cubicBezTo>
                  <a:cubicBezTo>
                    <a:pt x="1136" y="58"/>
                    <a:pt x="1114" y="58"/>
                    <a:pt x="1092" y="58"/>
                  </a:cubicBezTo>
                  <a:lnTo>
                    <a:pt x="866" y="55"/>
                  </a:lnTo>
                  <a:cubicBezTo>
                    <a:pt x="713" y="54"/>
                    <a:pt x="559" y="53"/>
                    <a:pt x="416" y="53"/>
                  </a:cubicBezTo>
                  <a:lnTo>
                    <a:pt x="0" y="54"/>
                  </a:lnTo>
                  <a:lnTo>
                    <a:pt x="0" y="121"/>
                  </a:lnTo>
                  <a:lnTo>
                    <a:pt x="417" y="110"/>
                  </a:lnTo>
                  <a:cubicBezTo>
                    <a:pt x="560" y="107"/>
                    <a:pt x="714" y="103"/>
                    <a:pt x="867" y="100"/>
                  </a:cubicBezTo>
                  <a:lnTo>
                    <a:pt x="1092" y="97"/>
                  </a:lnTo>
                  <a:cubicBezTo>
                    <a:pt x="1154" y="96"/>
                    <a:pt x="1236" y="94"/>
                    <a:pt x="1318" y="89"/>
                  </a:cubicBezTo>
                  <a:cubicBezTo>
                    <a:pt x="1399" y="84"/>
                    <a:pt x="1473" y="76"/>
                    <a:pt x="1543" y="64"/>
                  </a:cubicBezTo>
                  <a:cubicBezTo>
                    <a:pt x="1607" y="54"/>
                    <a:pt x="1672" y="41"/>
                    <a:pt x="1737" y="24"/>
                  </a:cubicBezTo>
                  <a:lnTo>
                    <a:pt x="1737" y="0"/>
                  </a:lnTo>
                  <a:cubicBezTo>
                    <a:pt x="1670" y="16"/>
                    <a:pt x="1604" y="28"/>
                    <a:pt x="1539" y="36"/>
                  </a:cubicBezTo>
                  <a:cubicBezTo>
                    <a:pt x="1469" y="46"/>
                    <a:pt x="1396" y="52"/>
                    <a:pt x="1316" y="55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2" name="Freeform 301"/>
            <p:cNvSpPr>
              <a:spLocks noChangeAspect="1"/>
            </p:cNvSpPr>
            <p:nvPr userDrawn="1"/>
          </p:nvSpPr>
          <p:spPr bwMode="gray">
            <a:xfrm>
              <a:off x="2414" y="790"/>
              <a:ext cx="571" cy="23"/>
            </a:xfrm>
            <a:custGeom>
              <a:avLst/>
              <a:gdLst>
                <a:gd name="T0" fmla="*/ 1089 w 1737"/>
                <a:gd name="T1" fmla="*/ 22 h 72"/>
                <a:gd name="T2" fmla="*/ 1089 w 1737"/>
                <a:gd name="T3" fmla="*/ 22 h 72"/>
                <a:gd name="T4" fmla="*/ 865 w 1737"/>
                <a:gd name="T5" fmla="*/ 20 h 72"/>
                <a:gd name="T6" fmla="*/ 0 w 1737"/>
                <a:gd name="T7" fmla="*/ 5 h 72"/>
                <a:gd name="T8" fmla="*/ 0 w 1737"/>
                <a:gd name="T9" fmla="*/ 72 h 72"/>
                <a:gd name="T10" fmla="*/ 865 w 1737"/>
                <a:gd name="T11" fmla="*/ 65 h 72"/>
                <a:gd name="T12" fmla="*/ 1090 w 1737"/>
                <a:gd name="T13" fmla="*/ 62 h 72"/>
                <a:gd name="T14" fmla="*/ 1315 w 1737"/>
                <a:gd name="T15" fmla="*/ 57 h 72"/>
                <a:gd name="T16" fmla="*/ 1737 w 1737"/>
                <a:gd name="T17" fmla="*/ 24 h 72"/>
                <a:gd name="T18" fmla="*/ 1737 w 1737"/>
                <a:gd name="T19" fmla="*/ 0 h 72"/>
                <a:gd name="T20" fmla="*/ 1314 w 1737"/>
                <a:gd name="T21" fmla="*/ 23 h 72"/>
                <a:gd name="T22" fmla="*/ 1089 w 1737"/>
                <a:gd name="T23" fmla="*/ 2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7" h="72">
                  <a:moveTo>
                    <a:pt x="1089" y="22"/>
                  </a:moveTo>
                  <a:lnTo>
                    <a:pt x="1089" y="22"/>
                  </a:lnTo>
                  <a:lnTo>
                    <a:pt x="865" y="20"/>
                  </a:lnTo>
                  <a:cubicBezTo>
                    <a:pt x="578" y="16"/>
                    <a:pt x="292" y="10"/>
                    <a:pt x="0" y="5"/>
                  </a:cubicBezTo>
                  <a:lnTo>
                    <a:pt x="0" y="72"/>
                  </a:lnTo>
                  <a:cubicBezTo>
                    <a:pt x="278" y="70"/>
                    <a:pt x="574" y="68"/>
                    <a:pt x="865" y="65"/>
                  </a:cubicBezTo>
                  <a:lnTo>
                    <a:pt x="1090" y="62"/>
                  </a:lnTo>
                  <a:cubicBezTo>
                    <a:pt x="1165" y="60"/>
                    <a:pt x="1240" y="59"/>
                    <a:pt x="1315" y="57"/>
                  </a:cubicBezTo>
                  <a:cubicBezTo>
                    <a:pt x="1469" y="52"/>
                    <a:pt x="1607" y="41"/>
                    <a:pt x="1737" y="24"/>
                  </a:cubicBezTo>
                  <a:lnTo>
                    <a:pt x="1737" y="0"/>
                  </a:lnTo>
                  <a:cubicBezTo>
                    <a:pt x="1607" y="14"/>
                    <a:pt x="1468" y="22"/>
                    <a:pt x="1314" y="23"/>
                  </a:cubicBezTo>
                  <a:cubicBezTo>
                    <a:pt x="1239" y="23"/>
                    <a:pt x="1164" y="23"/>
                    <a:pt x="1089" y="2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3" name="Freeform 302"/>
            <p:cNvSpPr>
              <a:spLocks noChangeAspect="1"/>
            </p:cNvSpPr>
            <p:nvPr userDrawn="1"/>
          </p:nvSpPr>
          <p:spPr bwMode="gray">
            <a:xfrm>
              <a:off x="2414" y="822"/>
              <a:ext cx="571" cy="22"/>
            </a:xfrm>
            <a:custGeom>
              <a:avLst/>
              <a:gdLst>
                <a:gd name="T0" fmla="*/ 1737 w 1737"/>
                <a:gd name="T1" fmla="*/ 44 h 68"/>
                <a:gd name="T2" fmla="*/ 1737 w 1737"/>
                <a:gd name="T3" fmla="*/ 44 h 68"/>
                <a:gd name="T4" fmla="*/ 0 w 1737"/>
                <a:gd name="T5" fmla="*/ 0 h 68"/>
                <a:gd name="T6" fmla="*/ 0 w 1737"/>
                <a:gd name="T7" fmla="*/ 68 h 68"/>
                <a:gd name="T8" fmla="*/ 1737 w 1737"/>
                <a:gd name="T9" fmla="*/ 68 h 68"/>
                <a:gd name="T10" fmla="*/ 1737 w 1737"/>
                <a:gd name="T11" fmla="*/ 4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7" h="68">
                  <a:moveTo>
                    <a:pt x="1737" y="44"/>
                  </a:moveTo>
                  <a:lnTo>
                    <a:pt x="1737" y="44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737" y="68"/>
                  </a:lnTo>
                  <a:lnTo>
                    <a:pt x="1737" y="44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4" name="Freeform 303"/>
            <p:cNvSpPr>
              <a:spLocks noChangeAspect="1"/>
            </p:cNvSpPr>
            <p:nvPr userDrawn="1"/>
          </p:nvSpPr>
          <p:spPr bwMode="gray">
            <a:xfrm>
              <a:off x="2414" y="414"/>
              <a:ext cx="571" cy="160"/>
            </a:xfrm>
            <a:custGeom>
              <a:avLst/>
              <a:gdLst>
                <a:gd name="T0" fmla="*/ 1580 w 1737"/>
                <a:gd name="T1" fmla="*/ 148 h 484"/>
                <a:gd name="T2" fmla="*/ 1580 w 1737"/>
                <a:gd name="T3" fmla="*/ 148 h 484"/>
                <a:gd name="T4" fmla="*/ 1383 w 1737"/>
                <a:gd name="T5" fmla="*/ 271 h 484"/>
                <a:gd name="T6" fmla="*/ 1150 w 1737"/>
                <a:gd name="T7" fmla="*/ 322 h 484"/>
                <a:gd name="T8" fmla="*/ 981 w 1737"/>
                <a:gd name="T9" fmla="*/ 345 h 484"/>
                <a:gd name="T10" fmla="*/ 913 w 1737"/>
                <a:gd name="T11" fmla="*/ 350 h 484"/>
                <a:gd name="T12" fmla="*/ 0 w 1737"/>
                <a:gd name="T13" fmla="*/ 416 h 484"/>
                <a:gd name="T14" fmla="*/ 0 w 1737"/>
                <a:gd name="T15" fmla="*/ 484 h 484"/>
                <a:gd name="T16" fmla="*/ 917 w 1737"/>
                <a:gd name="T17" fmla="*/ 395 h 484"/>
                <a:gd name="T18" fmla="*/ 1036 w 1737"/>
                <a:gd name="T19" fmla="*/ 384 h 484"/>
                <a:gd name="T20" fmla="*/ 1155 w 1737"/>
                <a:gd name="T21" fmla="*/ 369 h 484"/>
                <a:gd name="T22" fmla="*/ 1389 w 1737"/>
                <a:gd name="T23" fmla="*/ 302 h 484"/>
                <a:gd name="T24" fmla="*/ 1600 w 1737"/>
                <a:gd name="T25" fmla="*/ 163 h 484"/>
                <a:gd name="T26" fmla="*/ 1737 w 1737"/>
                <a:gd name="T27" fmla="*/ 24 h 484"/>
                <a:gd name="T28" fmla="*/ 1737 w 1737"/>
                <a:gd name="T29" fmla="*/ 0 h 484"/>
                <a:gd name="T30" fmla="*/ 1580 w 1737"/>
                <a:gd name="T31" fmla="*/ 148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484">
                  <a:moveTo>
                    <a:pt x="1580" y="148"/>
                  </a:moveTo>
                  <a:lnTo>
                    <a:pt x="1580" y="148"/>
                  </a:lnTo>
                  <a:cubicBezTo>
                    <a:pt x="1514" y="201"/>
                    <a:pt x="1463" y="239"/>
                    <a:pt x="1383" y="271"/>
                  </a:cubicBezTo>
                  <a:cubicBezTo>
                    <a:pt x="1312" y="299"/>
                    <a:pt x="1237" y="310"/>
                    <a:pt x="1150" y="322"/>
                  </a:cubicBezTo>
                  <a:cubicBezTo>
                    <a:pt x="1095" y="330"/>
                    <a:pt x="1037" y="341"/>
                    <a:pt x="981" y="345"/>
                  </a:cubicBezTo>
                  <a:cubicBezTo>
                    <a:pt x="959" y="347"/>
                    <a:pt x="936" y="348"/>
                    <a:pt x="913" y="350"/>
                  </a:cubicBezTo>
                  <a:lnTo>
                    <a:pt x="0" y="416"/>
                  </a:lnTo>
                  <a:lnTo>
                    <a:pt x="0" y="484"/>
                  </a:lnTo>
                  <a:lnTo>
                    <a:pt x="917" y="395"/>
                  </a:lnTo>
                  <a:lnTo>
                    <a:pt x="1036" y="384"/>
                  </a:lnTo>
                  <a:cubicBezTo>
                    <a:pt x="1080" y="380"/>
                    <a:pt x="1119" y="375"/>
                    <a:pt x="1155" y="369"/>
                  </a:cubicBezTo>
                  <a:cubicBezTo>
                    <a:pt x="1244" y="355"/>
                    <a:pt x="1321" y="333"/>
                    <a:pt x="1389" y="302"/>
                  </a:cubicBezTo>
                  <a:cubicBezTo>
                    <a:pt x="1461" y="271"/>
                    <a:pt x="1533" y="220"/>
                    <a:pt x="1600" y="163"/>
                  </a:cubicBezTo>
                  <a:cubicBezTo>
                    <a:pt x="1645" y="125"/>
                    <a:pt x="1689" y="77"/>
                    <a:pt x="1737" y="24"/>
                  </a:cubicBezTo>
                  <a:lnTo>
                    <a:pt x="1737" y="0"/>
                  </a:lnTo>
                  <a:cubicBezTo>
                    <a:pt x="1679" y="60"/>
                    <a:pt x="1631" y="107"/>
                    <a:pt x="1580" y="148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5" name="Freeform 304"/>
            <p:cNvSpPr>
              <a:spLocks noChangeAspect="1"/>
            </p:cNvSpPr>
            <p:nvPr userDrawn="1"/>
          </p:nvSpPr>
          <p:spPr bwMode="gray">
            <a:xfrm>
              <a:off x="2651" y="834"/>
              <a:ext cx="500" cy="223"/>
            </a:xfrm>
            <a:custGeom>
              <a:avLst/>
              <a:gdLst>
                <a:gd name="T0" fmla="*/ 0 w 1521"/>
                <a:gd name="T1" fmla="*/ 677 h 677"/>
                <a:gd name="T2" fmla="*/ 0 w 1521"/>
                <a:gd name="T3" fmla="*/ 677 h 677"/>
                <a:gd name="T4" fmla="*/ 1521 w 1521"/>
                <a:gd name="T5" fmla="*/ 677 h 677"/>
                <a:gd name="T6" fmla="*/ 1521 w 1521"/>
                <a:gd name="T7" fmla="*/ 0 h 677"/>
                <a:gd name="T8" fmla="*/ 0 w 1521"/>
                <a:gd name="T9" fmla="*/ 0 h 677"/>
                <a:gd name="T10" fmla="*/ 0 w 1521"/>
                <a:gd name="T11" fmla="*/ 677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1" h="677">
                  <a:moveTo>
                    <a:pt x="0" y="677"/>
                  </a:moveTo>
                  <a:lnTo>
                    <a:pt x="0" y="677"/>
                  </a:lnTo>
                  <a:lnTo>
                    <a:pt x="1521" y="677"/>
                  </a:lnTo>
                  <a:lnTo>
                    <a:pt x="1521" y="0"/>
                  </a:lnTo>
                  <a:lnTo>
                    <a:pt x="0" y="0"/>
                  </a:lnTo>
                  <a:lnTo>
                    <a:pt x="0" y="6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6" name="Freeform 305"/>
            <p:cNvSpPr>
              <a:spLocks noChangeAspect="1"/>
            </p:cNvSpPr>
            <p:nvPr userDrawn="1"/>
          </p:nvSpPr>
          <p:spPr bwMode="gray">
            <a:xfrm>
              <a:off x="2651" y="508"/>
              <a:ext cx="501" cy="336"/>
            </a:xfrm>
            <a:custGeom>
              <a:avLst/>
              <a:gdLst>
                <a:gd name="T0" fmla="*/ 0 w 1522"/>
                <a:gd name="T1" fmla="*/ 1019 h 1019"/>
                <a:gd name="T2" fmla="*/ 0 w 1522"/>
                <a:gd name="T3" fmla="*/ 1019 h 1019"/>
                <a:gd name="T4" fmla="*/ 1522 w 1522"/>
                <a:gd name="T5" fmla="*/ 1019 h 1019"/>
                <a:gd name="T6" fmla="*/ 1522 w 1522"/>
                <a:gd name="T7" fmla="*/ 0 h 1019"/>
                <a:gd name="T8" fmla="*/ 0 w 1522"/>
                <a:gd name="T9" fmla="*/ 0 h 1019"/>
                <a:gd name="T10" fmla="*/ 0 w 1522"/>
                <a:gd name="T11" fmla="*/ 101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1019">
                  <a:moveTo>
                    <a:pt x="0" y="1019"/>
                  </a:moveTo>
                  <a:lnTo>
                    <a:pt x="0" y="1019"/>
                  </a:lnTo>
                  <a:lnTo>
                    <a:pt x="1522" y="1019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1019"/>
                  </a:lnTo>
                  <a:close/>
                </a:path>
              </a:pathLst>
            </a:custGeom>
            <a:solidFill>
              <a:srgbClr val="254A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7" name="Freeform 306"/>
            <p:cNvSpPr>
              <a:spLocks noChangeAspect="1"/>
            </p:cNvSpPr>
            <p:nvPr userDrawn="1"/>
          </p:nvSpPr>
          <p:spPr bwMode="gray">
            <a:xfrm>
              <a:off x="2879" y="539"/>
              <a:ext cx="45" cy="45"/>
            </a:xfrm>
            <a:custGeom>
              <a:avLst/>
              <a:gdLst>
                <a:gd name="T0" fmla="*/ 84 w 137"/>
                <a:gd name="T1" fmla="*/ 51 h 137"/>
                <a:gd name="T2" fmla="*/ 84 w 137"/>
                <a:gd name="T3" fmla="*/ 51 h 137"/>
                <a:gd name="T4" fmla="*/ 137 w 137"/>
                <a:gd name="T5" fmla="*/ 51 h 137"/>
                <a:gd name="T6" fmla="*/ 94 w 137"/>
                <a:gd name="T7" fmla="*/ 84 h 137"/>
                <a:gd name="T8" fmla="*/ 111 w 137"/>
                <a:gd name="T9" fmla="*/ 137 h 137"/>
                <a:gd name="T10" fmla="*/ 68 w 137"/>
                <a:gd name="T11" fmla="*/ 105 h 137"/>
                <a:gd name="T12" fmla="*/ 26 w 137"/>
                <a:gd name="T13" fmla="*/ 137 h 137"/>
                <a:gd name="T14" fmla="*/ 43 w 137"/>
                <a:gd name="T15" fmla="*/ 84 h 137"/>
                <a:gd name="T16" fmla="*/ 0 w 137"/>
                <a:gd name="T17" fmla="*/ 51 h 137"/>
                <a:gd name="T18" fmla="*/ 52 w 137"/>
                <a:gd name="T19" fmla="*/ 51 h 137"/>
                <a:gd name="T20" fmla="*/ 68 w 137"/>
                <a:gd name="T21" fmla="*/ 0 h 137"/>
                <a:gd name="T22" fmla="*/ 84 w 137"/>
                <a:gd name="T23" fmla="*/ 5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7">
                  <a:moveTo>
                    <a:pt x="84" y="51"/>
                  </a:moveTo>
                  <a:lnTo>
                    <a:pt x="84" y="51"/>
                  </a:lnTo>
                  <a:lnTo>
                    <a:pt x="137" y="51"/>
                  </a:lnTo>
                  <a:lnTo>
                    <a:pt x="94" y="84"/>
                  </a:lnTo>
                  <a:lnTo>
                    <a:pt x="111" y="137"/>
                  </a:lnTo>
                  <a:lnTo>
                    <a:pt x="68" y="105"/>
                  </a:lnTo>
                  <a:lnTo>
                    <a:pt x="26" y="137"/>
                  </a:lnTo>
                  <a:lnTo>
                    <a:pt x="43" y="84"/>
                  </a:lnTo>
                  <a:lnTo>
                    <a:pt x="0" y="51"/>
                  </a:lnTo>
                  <a:lnTo>
                    <a:pt x="52" y="51"/>
                  </a:lnTo>
                  <a:lnTo>
                    <a:pt x="68" y="0"/>
                  </a:lnTo>
                  <a:lnTo>
                    <a:pt x="84" y="51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8" name="Freeform 307"/>
            <p:cNvSpPr>
              <a:spLocks noChangeAspect="1"/>
            </p:cNvSpPr>
            <p:nvPr userDrawn="1"/>
          </p:nvSpPr>
          <p:spPr bwMode="gray">
            <a:xfrm>
              <a:off x="2880" y="764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9" name="Freeform 308"/>
            <p:cNvSpPr>
              <a:spLocks noChangeAspect="1"/>
            </p:cNvSpPr>
            <p:nvPr userDrawn="1"/>
          </p:nvSpPr>
          <p:spPr bwMode="gray">
            <a:xfrm>
              <a:off x="2935" y="749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0" name="Freeform 309"/>
            <p:cNvSpPr>
              <a:spLocks noChangeAspect="1"/>
            </p:cNvSpPr>
            <p:nvPr userDrawn="1"/>
          </p:nvSpPr>
          <p:spPr bwMode="gray">
            <a:xfrm>
              <a:off x="2935" y="554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1" name="Freeform 310"/>
            <p:cNvSpPr>
              <a:spLocks noChangeAspect="1"/>
            </p:cNvSpPr>
            <p:nvPr userDrawn="1"/>
          </p:nvSpPr>
          <p:spPr bwMode="gray">
            <a:xfrm>
              <a:off x="2976" y="596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2" name="Freeform 311"/>
            <p:cNvSpPr>
              <a:spLocks noChangeAspect="1"/>
            </p:cNvSpPr>
            <p:nvPr userDrawn="1"/>
          </p:nvSpPr>
          <p:spPr bwMode="gray">
            <a:xfrm>
              <a:off x="2976" y="708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3" name="Freeform 312"/>
            <p:cNvSpPr>
              <a:spLocks noChangeAspect="1"/>
            </p:cNvSpPr>
            <p:nvPr userDrawn="1"/>
          </p:nvSpPr>
          <p:spPr bwMode="gray">
            <a:xfrm>
              <a:off x="2991" y="651"/>
              <a:ext cx="45" cy="44"/>
            </a:xfrm>
            <a:custGeom>
              <a:avLst/>
              <a:gdLst>
                <a:gd name="T0" fmla="*/ 84 w 137"/>
                <a:gd name="T1" fmla="*/ 49 h 132"/>
                <a:gd name="T2" fmla="*/ 84 w 137"/>
                <a:gd name="T3" fmla="*/ 49 h 132"/>
                <a:gd name="T4" fmla="*/ 137 w 137"/>
                <a:gd name="T5" fmla="*/ 49 h 132"/>
                <a:gd name="T6" fmla="*/ 95 w 137"/>
                <a:gd name="T7" fmla="*/ 81 h 132"/>
                <a:gd name="T8" fmla="*/ 111 w 137"/>
                <a:gd name="T9" fmla="*/ 132 h 132"/>
                <a:gd name="T10" fmla="*/ 69 w 137"/>
                <a:gd name="T11" fmla="*/ 101 h 132"/>
                <a:gd name="T12" fmla="*/ 26 w 137"/>
                <a:gd name="T13" fmla="*/ 132 h 132"/>
                <a:gd name="T14" fmla="*/ 43 w 137"/>
                <a:gd name="T15" fmla="*/ 81 h 132"/>
                <a:gd name="T16" fmla="*/ 0 w 137"/>
                <a:gd name="T17" fmla="*/ 49 h 132"/>
                <a:gd name="T18" fmla="*/ 53 w 137"/>
                <a:gd name="T19" fmla="*/ 49 h 132"/>
                <a:gd name="T20" fmla="*/ 69 w 137"/>
                <a:gd name="T21" fmla="*/ 0 h 132"/>
                <a:gd name="T22" fmla="*/ 84 w 137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2">
                  <a:moveTo>
                    <a:pt x="84" y="49"/>
                  </a:moveTo>
                  <a:lnTo>
                    <a:pt x="84" y="49"/>
                  </a:lnTo>
                  <a:lnTo>
                    <a:pt x="137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4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4" name="Freeform 313"/>
            <p:cNvSpPr>
              <a:spLocks noChangeAspect="1"/>
            </p:cNvSpPr>
            <p:nvPr userDrawn="1"/>
          </p:nvSpPr>
          <p:spPr bwMode="gray">
            <a:xfrm>
              <a:off x="2823" y="554"/>
              <a:ext cx="45" cy="44"/>
            </a:xfrm>
            <a:custGeom>
              <a:avLst/>
              <a:gdLst>
                <a:gd name="T0" fmla="*/ 85 w 138"/>
                <a:gd name="T1" fmla="*/ 50 h 133"/>
                <a:gd name="T2" fmla="*/ 85 w 138"/>
                <a:gd name="T3" fmla="*/ 50 h 133"/>
                <a:gd name="T4" fmla="*/ 138 w 138"/>
                <a:gd name="T5" fmla="*/ 50 h 133"/>
                <a:gd name="T6" fmla="*/ 95 w 138"/>
                <a:gd name="T7" fmla="*/ 82 h 133"/>
                <a:gd name="T8" fmla="*/ 112 w 138"/>
                <a:gd name="T9" fmla="*/ 133 h 133"/>
                <a:gd name="T10" fmla="*/ 69 w 138"/>
                <a:gd name="T11" fmla="*/ 101 h 133"/>
                <a:gd name="T12" fmla="*/ 27 w 138"/>
                <a:gd name="T13" fmla="*/ 133 h 133"/>
                <a:gd name="T14" fmla="*/ 43 w 138"/>
                <a:gd name="T15" fmla="*/ 82 h 133"/>
                <a:gd name="T16" fmla="*/ 0 w 138"/>
                <a:gd name="T17" fmla="*/ 50 h 133"/>
                <a:gd name="T18" fmla="*/ 53 w 138"/>
                <a:gd name="T19" fmla="*/ 50 h 133"/>
                <a:gd name="T20" fmla="*/ 69 w 138"/>
                <a:gd name="T21" fmla="*/ 0 h 133"/>
                <a:gd name="T22" fmla="*/ 85 w 138"/>
                <a:gd name="T23" fmla="*/ 5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3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2" y="133"/>
                  </a:lnTo>
                  <a:lnTo>
                    <a:pt x="69" y="101"/>
                  </a:lnTo>
                  <a:lnTo>
                    <a:pt x="27" y="133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5" name="Freeform 314"/>
            <p:cNvSpPr>
              <a:spLocks noChangeAspect="1"/>
            </p:cNvSpPr>
            <p:nvPr userDrawn="1"/>
          </p:nvSpPr>
          <p:spPr bwMode="gray">
            <a:xfrm>
              <a:off x="2783" y="596"/>
              <a:ext cx="45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6" name="Freeform 315"/>
            <p:cNvSpPr>
              <a:spLocks noChangeAspect="1"/>
            </p:cNvSpPr>
            <p:nvPr userDrawn="1"/>
          </p:nvSpPr>
          <p:spPr bwMode="gray">
            <a:xfrm>
              <a:off x="2768" y="651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7" name="Freeform 316"/>
            <p:cNvSpPr>
              <a:spLocks noChangeAspect="1"/>
            </p:cNvSpPr>
            <p:nvPr userDrawn="1"/>
          </p:nvSpPr>
          <p:spPr bwMode="gray">
            <a:xfrm>
              <a:off x="2783" y="708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8" name="Freeform 317"/>
            <p:cNvSpPr>
              <a:spLocks noChangeAspect="1"/>
            </p:cNvSpPr>
            <p:nvPr userDrawn="1"/>
          </p:nvSpPr>
          <p:spPr bwMode="gray">
            <a:xfrm>
              <a:off x="2823" y="749"/>
              <a:ext cx="46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9" name="Freeform 318"/>
            <p:cNvSpPr>
              <a:spLocks noChangeAspect="1"/>
            </p:cNvSpPr>
            <p:nvPr userDrawn="1"/>
          </p:nvSpPr>
          <p:spPr bwMode="gray">
            <a:xfrm>
              <a:off x="2651" y="1051"/>
              <a:ext cx="501" cy="28"/>
            </a:xfrm>
            <a:custGeom>
              <a:avLst/>
              <a:gdLst>
                <a:gd name="T0" fmla="*/ 0 w 1522"/>
                <a:gd name="T1" fmla="*/ 87 h 87"/>
                <a:gd name="T2" fmla="*/ 0 w 1522"/>
                <a:gd name="T3" fmla="*/ 87 h 87"/>
                <a:gd name="T4" fmla="*/ 1522 w 1522"/>
                <a:gd name="T5" fmla="*/ 87 h 87"/>
                <a:gd name="T6" fmla="*/ 1522 w 1522"/>
                <a:gd name="T7" fmla="*/ 0 h 87"/>
                <a:gd name="T8" fmla="*/ 0 w 1522"/>
                <a:gd name="T9" fmla="*/ 0 h 87"/>
                <a:gd name="T10" fmla="*/ 0 w 1522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87">
                  <a:moveTo>
                    <a:pt x="0" y="87"/>
                  </a:moveTo>
                  <a:lnTo>
                    <a:pt x="0" y="87"/>
                  </a:lnTo>
                  <a:lnTo>
                    <a:pt x="1522" y="87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0" name="Freeform 319"/>
            <p:cNvSpPr>
              <a:spLocks noChangeAspect="1"/>
            </p:cNvSpPr>
            <p:nvPr userDrawn="1"/>
          </p:nvSpPr>
          <p:spPr bwMode="gray">
            <a:xfrm>
              <a:off x="3223" y="272"/>
              <a:ext cx="352" cy="292"/>
            </a:xfrm>
            <a:custGeom>
              <a:avLst/>
              <a:gdLst>
                <a:gd name="T0" fmla="*/ 0 w 1072"/>
                <a:gd name="T1" fmla="*/ 0 h 886"/>
                <a:gd name="T2" fmla="*/ 0 w 1072"/>
                <a:gd name="T3" fmla="*/ 0 h 886"/>
                <a:gd name="T4" fmla="*/ 376 w 1072"/>
                <a:gd name="T5" fmla="*/ 585 h 886"/>
                <a:gd name="T6" fmla="*/ 735 w 1072"/>
                <a:gd name="T7" fmla="*/ 797 h 886"/>
                <a:gd name="T8" fmla="*/ 1072 w 1072"/>
                <a:gd name="T9" fmla="*/ 869 h 886"/>
                <a:gd name="T10" fmla="*/ 1072 w 1072"/>
                <a:gd name="T11" fmla="*/ 886 h 886"/>
                <a:gd name="T12" fmla="*/ 731 w 1072"/>
                <a:gd name="T13" fmla="*/ 813 h 886"/>
                <a:gd name="T14" fmla="*/ 373 w 1072"/>
                <a:gd name="T15" fmla="*/ 637 h 886"/>
                <a:gd name="T16" fmla="*/ 0 w 1072"/>
                <a:gd name="T17" fmla="*/ 116 h 886"/>
                <a:gd name="T18" fmla="*/ 0 w 1072"/>
                <a:gd name="T19" fmla="*/ 0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88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8" y="494"/>
                    <a:pt x="376" y="585"/>
                  </a:cubicBezTo>
                  <a:cubicBezTo>
                    <a:pt x="434" y="676"/>
                    <a:pt x="500" y="748"/>
                    <a:pt x="735" y="797"/>
                  </a:cubicBezTo>
                  <a:cubicBezTo>
                    <a:pt x="969" y="846"/>
                    <a:pt x="1072" y="869"/>
                    <a:pt x="1072" y="869"/>
                  </a:cubicBezTo>
                  <a:lnTo>
                    <a:pt x="1072" y="886"/>
                  </a:lnTo>
                  <a:cubicBezTo>
                    <a:pt x="1072" y="886"/>
                    <a:pt x="923" y="855"/>
                    <a:pt x="731" y="813"/>
                  </a:cubicBezTo>
                  <a:cubicBezTo>
                    <a:pt x="539" y="771"/>
                    <a:pt x="460" y="757"/>
                    <a:pt x="373" y="637"/>
                  </a:cubicBezTo>
                  <a:cubicBezTo>
                    <a:pt x="300" y="538"/>
                    <a:pt x="0" y="116"/>
                    <a:pt x="0" y="11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1" name="Freeform 320"/>
            <p:cNvSpPr>
              <a:spLocks noChangeAspect="1"/>
            </p:cNvSpPr>
            <p:nvPr userDrawn="1"/>
          </p:nvSpPr>
          <p:spPr bwMode="gray">
            <a:xfrm>
              <a:off x="3223" y="319"/>
              <a:ext cx="353" cy="268"/>
            </a:xfrm>
            <a:custGeom>
              <a:avLst/>
              <a:gdLst>
                <a:gd name="T0" fmla="*/ 0 w 1073"/>
                <a:gd name="T1" fmla="*/ 0 h 815"/>
                <a:gd name="T2" fmla="*/ 0 w 1073"/>
                <a:gd name="T3" fmla="*/ 0 h 815"/>
                <a:gd name="T4" fmla="*/ 372 w 1073"/>
                <a:gd name="T5" fmla="*/ 527 h 815"/>
                <a:gd name="T6" fmla="*/ 733 w 1073"/>
                <a:gd name="T7" fmla="*/ 732 h 815"/>
                <a:gd name="T8" fmla="*/ 1073 w 1073"/>
                <a:gd name="T9" fmla="*/ 800 h 815"/>
                <a:gd name="T10" fmla="*/ 1073 w 1073"/>
                <a:gd name="T11" fmla="*/ 815 h 815"/>
                <a:gd name="T12" fmla="*/ 733 w 1073"/>
                <a:gd name="T13" fmla="*/ 747 h 815"/>
                <a:gd name="T14" fmla="*/ 373 w 1073"/>
                <a:gd name="T15" fmla="*/ 582 h 815"/>
                <a:gd name="T16" fmla="*/ 0 w 1073"/>
                <a:gd name="T17" fmla="*/ 105 h 815"/>
                <a:gd name="T18" fmla="*/ 0 w 1073"/>
                <a:gd name="T19" fmla="*/ 0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3" h="81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28" y="470"/>
                    <a:pt x="372" y="527"/>
                  </a:cubicBezTo>
                  <a:cubicBezTo>
                    <a:pt x="415" y="585"/>
                    <a:pt x="474" y="678"/>
                    <a:pt x="733" y="732"/>
                  </a:cubicBezTo>
                  <a:cubicBezTo>
                    <a:pt x="800" y="746"/>
                    <a:pt x="1073" y="800"/>
                    <a:pt x="1073" y="800"/>
                  </a:cubicBezTo>
                  <a:lnTo>
                    <a:pt x="1073" y="815"/>
                  </a:lnTo>
                  <a:cubicBezTo>
                    <a:pt x="1073" y="815"/>
                    <a:pt x="865" y="775"/>
                    <a:pt x="733" y="747"/>
                  </a:cubicBezTo>
                  <a:cubicBezTo>
                    <a:pt x="601" y="719"/>
                    <a:pt x="461" y="694"/>
                    <a:pt x="373" y="582"/>
                  </a:cubicBezTo>
                  <a:cubicBezTo>
                    <a:pt x="292" y="480"/>
                    <a:pt x="0" y="105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2" name="Freeform 321"/>
            <p:cNvSpPr>
              <a:spLocks noChangeAspect="1"/>
            </p:cNvSpPr>
            <p:nvPr userDrawn="1"/>
          </p:nvSpPr>
          <p:spPr bwMode="gray">
            <a:xfrm>
              <a:off x="3223" y="365"/>
              <a:ext cx="352" cy="245"/>
            </a:xfrm>
            <a:custGeom>
              <a:avLst/>
              <a:gdLst>
                <a:gd name="T0" fmla="*/ 0 w 1072"/>
                <a:gd name="T1" fmla="*/ 0 h 744"/>
                <a:gd name="T2" fmla="*/ 0 w 1072"/>
                <a:gd name="T3" fmla="*/ 0 h 744"/>
                <a:gd name="T4" fmla="*/ 372 w 1072"/>
                <a:gd name="T5" fmla="*/ 479 h 744"/>
                <a:gd name="T6" fmla="*/ 733 w 1072"/>
                <a:gd name="T7" fmla="*/ 666 h 744"/>
                <a:gd name="T8" fmla="*/ 1072 w 1072"/>
                <a:gd name="T9" fmla="*/ 729 h 744"/>
                <a:gd name="T10" fmla="*/ 1072 w 1072"/>
                <a:gd name="T11" fmla="*/ 744 h 744"/>
                <a:gd name="T12" fmla="*/ 733 w 1072"/>
                <a:gd name="T13" fmla="*/ 681 h 744"/>
                <a:gd name="T14" fmla="*/ 372 w 1072"/>
                <a:gd name="T15" fmla="*/ 529 h 744"/>
                <a:gd name="T16" fmla="*/ 0 w 1072"/>
                <a:gd name="T17" fmla="*/ 99 h 744"/>
                <a:gd name="T18" fmla="*/ 0 w 1072"/>
                <a:gd name="T19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7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09" y="399"/>
                    <a:pt x="372" y="479"/>
                  </a:cubicBezTo>
                  <a:cubicBezTo>
                    <a:pt x="434" y="559"/>
                    <a:pt x="520" y="625"/>
                    <a:pt x="733" y="666"/>
                  </a:cubicBezTo>
                  <a:cubicBezTo>
                    <a:pt x="856" y="689"/>
                    <a:pt x="1072" y="729"/>
                    <a:pt x="1072" y="729"/>
                  </a:cubicBezTo>
                  <a:lnTo>
                    <a:pt x="1072" y="744"/>
                  </a:lnTo>
                  <a:cubicBezTo>
                    <a:pt x="1072" y="744"/>
                    <a:pt x="882" y="708"/>
                    <a:pt x="733" y="681"/>
                  </a:cubicBezTo>
                  <a:cubicBezTo>
                    <a:pt x="583" y="654"/>
                    <a:pt x="460" y="628"/>
                    <a:pt x="372" y="529"/>
                  </a:cubicBezTo>
                  <a:cubicBezTo>
                    <a:pt x="294" y="442"/>
                    <a:pt x="0" y="99"/>
                    <a:pt x="0" y="9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3" name="Freeform 322"/>
            <p:cNvSpPr>
              <a:spLocks noChangeAspect="1"/>
            </p:cNvSpPr>
            <p:nvPr userDrawn="1"/>
          </p:nvSpPr>
          <p:spPr bwMode="gray">
            <a:xfrm>
              <a:off x="3223" y="411"/>
              <a:ext cx="352" cy="224"/>
            </a:xfrm>
            <a:custGeom>
              <a:avLst/>
              <a:gdLst>
                <a:gd name="T0" fmla="*/ 0 w 1072"/>
                <a:gd name="T1" fmla="*/ 0 h 681"/>
                <a:gd name="T2" fmla="*/ 0 w 1072"/>
                <a:gd name="T3" fmla="*/ 0 h 681"/>
                <a:gd name="T4" fmla="*/ 373 w 1072"/>
                <a:gd name="T5" fmla="*/ 427 h 681"/>
                <a:gd name="T6" fmla="*/ 733 w 1072"/>
                <a:gd name="T7" fmla="*/ 605 h 681"/>
                <a:gd name="T8" fmla="*/ 1072 w 1072"/>
                <a:gd name="T9" fmla="*/ 665 h 681"/>
                <a:gd name="T10" fmla="*/ 1072 w 1072"/>
                <a:gd name="T11" fmla="*/ 681 h 681"/>
                <a:gd name="T12" fmla="*/ 733 w 1072"/>
                <a:gd name="T13" fmla="*/ 620 h 681"/>
                <a:gd name="T14" fmla="*/ 372 w 1072"/>
                <a:gd name="T15" fmla="*/ 475 h 681"/>
                <a:gd name="T16" fmla="*/ 0 w 1072"/>
                <a:gd name="T17" fmla="*/ 94 h 681"/>
                <a:gd name="T18" fmla="*/ 0 w 1072"/>
                <a:gd name="T1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8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2" y="363"/>
                    <a:pt x="373" y="427"/>
                  </a:cubicBezTo>
                  <a:cubicBezTo>
                    <a:pt x="466" y="528"/>
                    <a:pt x="512" y="563"/>
                    <a:pt x="733" y="605"/>
                  </a:cubicBezTo>
                  <a:cubicBezTo>
                    <a:pt x="822" y="621"/>
                    <a:pt x="1072" y="665"/>
                    <a:pt x="1072" y="665"/>
                  </a:cubicBezTo>
                  <a:lnTo>
                    <a:pt x="1072" y="681"/>
                  </a:lnTo>
                  <a:cubicBezTo>
                    <a:pt x="1072" y="681"/>
                    <a:pt x="864" y="644"/>
                    <a:pt x="733" y="620"/>
                  </a:cubicBezTo>
                  <a:cubicBezTo>
                    <a:pt x="601" y="597"/>
                    <a:pt x="490" y="589"/>
                    <a:pt x="372" y="475"/>
                  </a:cubicBezTo>
                  <a:cubicBezTo>
                    <a:pt x="281" y="388"/>
                    <a:pt x="0" y="94"/>
                    <a:pt x="0" y="9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4" name="Freeform 323"/>
            <p:cNvSpPr>
              <a:spLocks noChangeAspect="1"/>
            </p:cNvSpPr>
            <p:nvPr userDrawn="1"/>
          </p:nvSpPr>
          <p:spPr bwMode="gray">
            <a:xfrm>
              <a:off x="3223" y="458"/>
              <a:ext cx="352" cy="200"/>
            </a:xfrm>
            <a:custGeom>
              <a:avLst/>
              <a:gdLst>
                <a:gd name="T0" fmla="*/ 0 w 1072"/>
                <a:gd name="T1" fmla="*/ 0 h 606"/>
                <a:gd name="T2" fmla="*/ 0 w 1072"/>
                <a:gd name="T3" fmla="*/ 0 h 606"/>
                <a:gd name="T4" fmla="*/ 373 w 1072"/>
                <a:gd name="T5" fmla="*/ 382 h 606"/>
                <a:gd name="T6" fmla="*/ 732 w 1072"/>
                <a:gd name="T7" fmla="*/ 533 h 606"/>
                <a:gd name="T8" fmla="*/ 1072 w 1072"/>
                <a:gd name="T9" fmla="*/ 590 h 606"/>
                <a:gd name="T10" fmla="*/ 1072 w 1072"/>
                <a:gd name="T11" fmla="*/ 606 h 606"/>
                <a:gd name="T12" fmla="*/ 732 w 1072"/>
                <a:gd name="T13" fmla="*/ 551 h 606"/>
                <a:gd name="T14" fmla="*/ 372 w 1072"/>
                <a:gd name="T15" fmla="*/ 427 h 606"/>
                <a:gd name="T16" fmla="*/ 0 w 1072"/>
                <a:gd name="T17" fmla="*/ 87 h 606"/>
                <a:gd name="T18" fmla="*/ 0 w 1072"/>
                <a:gd name="T19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0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9" y="296"/>
                    <a:pt x="373" y="382"/>
                  </a:cubicBezTo>
                  <a:cubicBezTo>
                    <a:pt x="461" y="472"/>
                    <a:pt x="575" y="505"/>
                    <a:pt x="732" y="533"/>
                  </a:cubicBezTo>
                  <a:cubicBezTo>
                    <a:pt x="882" y="559"/>
                    <a:pt x="1072" y="590"/>
                    <a:pt x="1072" y="590"/>
                  </a:cubicBezTo>
                  <a:lnTo>
                    <a:pt x="1072" y="606"/>
                  </a:lnTo>
                  <a:cubicBezTo>
                    <a:pt x="1072" y="606"/>
                    <a:pt x="894" y="578"/>
                    <a:pt x="732" y="551"/>
                  </a:cubicBezTo>
                  <a:cubicBezTo>
                    <a:pt x="573" y="524"/>
                    <a:pt x="462" y="509"/>
                    <a:pt x="372" y="427"/>
                  </a:cubicBezTo>
                  <a:cubicBezTo>
                    <a:pt x="290" y="354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5" name="Freeform 324"/>
            <p:cNvSpPr>
              <a:spLocks noChangeAspect="1"/>
            </p:cNvSpPr>
            <p:nvPr userDrawn="1"/>
          </p:nvSpPr>
          <p:spPr bwMode="gray">
            <a:xfrm>
              <a:off x="3223" y="502"/>
              <a:ext cx="352" cy="181"/>
            </a:xfrm>
            <a:custGeom>
              <a:avLst/>
              <a:gdLst>
                <a:gd name="T0" fmla="*/ 0 w 1072"/>
                <a:gd name="T1" fmla="*/ 0 h 547"/>
                <a:gd name="T2" fmla="*/ 0 w 1072"/>
                <a:gd name="T3" fmla="*/ 0 h 547"/>
                <a:gd name="T4" fmla="*/ 373 w 1072"/>
                <a:gd name="T5" fmla="*/ 336 h 547"/>
                <a:gd name="T6" fmla="*/ 733 w 1072"/>
                <a:gd name="T7" fmla="*/ 473 h 547"/>
                <a:gd name="T8" fmla="*/ 1072 w 1072"/>
                <a:gd name="T9" fmla="*/ 529 h 547"/>
                <a:gd name="T10" fmla="*/ 1072 w 1072"/>
                <a:gd name="T11" fmla="*/ 547 h 547"/>
                <a:gd name="T12" fmla="*/ 732 w 1072"/>
                <a:gd name="T13" fmla="*/ 493 h 547"/>
                <a:gd name="T14" fmla="*/ 373 w 1072"/>
                <a:gd name="T15" fmla="*/ 381 h 547"/>
                <a:gd name="T16" fmla="*/ 0 w 1072"/>
                <a:gd name="T17" fmla="*/ 82 h 547"/>
                <a:gd name="T18" fmla="*/ 0 w 1072"/>
                <a:gd name="T19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54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5" y="250"/>
                    <a:pt x="373" y="336"/>
                  </a:cubicBezTo>
                  <a:cubicBezTo>
                    <a:pt x="462" y="415"/>
                    <a:pt x="535" y="439"/>
                    <a:pt x="733" y="473"/>
                  </a:cubicBezTo>
                  <a:cubicBezTo>
                    <a:pt x="931" y="508"/>
                    <a:pt x="1072" y="529"/>
                    <a:pt x="1072" y="529"/>
                  </a:cubicBezTo>
                  <a:lnTo>
                    <a:pt x="1072" y="547"/>
                  </a:lnTo>
                  <a:cubicBezTo>
                    <a:pt x="1072" y="547"/>
                    <a:pt x="893" y="518"/>
                    <a:pt x="732" y="493"/>
                  </a:cubicBezTo>
                  <a:cubicBezTo>
                    <a:pt x="571" y="468"/>
                    <a:pt x="469" y="458"/>
                    <a:pt x="373" y="381"/>
                  </a:cubicBezTo>
                  <a:cubicBezTo>
                    <a:pt x="262" y="293"/>
                    <a:pt x="0" y="82"/>
                    <a:pt x="0" y="8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6" name="Freeform 325"/>
            <p:cNvSpPr>
              <a:spLocks noChangeAspect="1"/>
            </p:cNvSpPr>
            <p:nvPr userDrawn="1"/>
          </p:nvSpPr>
          <p:spPr bwMode="gray">
            <a:xfrm>
              <a:off x="3223" y="549"/>
              <a:ext cx="352" cy="158"/>
            </a:xfrm>
            <a:custGeom>
              <a:avLst/>
              <a:gdLst>
                <a:gd name="T0" fmla="*/ 0 w 1071"/>
                <a:gd name="T1" fmla="*/ 0 h 477"/>
                <a:gd name="T2" fmla="*/ 0 w 1071"/>
                <a:gd name="T3" fmla="*/ 0 h 477"/>
                <a:gd name="T4" fmla="*/ 372 w 1071"/>
                <a:gd name="T5" fmla="*/ 287 h 477"/>
                <a:gd name="T6" fmla="*/ 733 w 1071"/>
                <a:gd name="T7" fmla="*/ 411 h 477"/>
                <a:gd name="T8" fmla="*/ 1071 w 1071"/>
                <a:gd name="T9" fmla="*/ 458 h 477"/>
                <a:gd name="T10" fmla="*/ 1071 w 1071"/>
                <a:gd name="T11" fmla="*/ 477 h 477"/>
                <a:gd name="T12" fmla="*/ 733 w 1071"/>
                <a:gd name="T13" fmla="*/ 432 h 477"/>
                <a:gd name="T14" fmla="*/ 373 w 1071"/>
                <a:gd name="T15" fmla="*/ 328 h 477"/>
                <a:gd name="T16" fmla="*/ 0 w 1071"/>
                <a:gd name="T17" fmla="*/ 76 h 477"/>
                <a:gd name="T18" fmla="*/ 0 w 1071"/>
                <a:gd name="T19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7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3" y="244"/>
                    <a:pt x="372" y="287"/>
                  </a:cubicBezTo>
                  <a:cubicBezTo>
                    <a:pt x="430" y="329"/>
                    <a:pt x="508" y="379"/>
                    <a:pt x="733" y="411"/>
                  </a:cubicBezTo>
                  <a:cubicBezTo>
                    <a:pt x="956" y="443"/>
                    <a:pt x="1071" y="458"/>
                    <a:pt x="1071" y="458"/>
                  </a:cubicBezTo>
                  <a:lnTo>
                    <a:pt x="1071" y="477"/>
                  </a:lnTo>
                  <a:cubicBezTo>
                    <a:pt x="1071" y="477"/>
                    <a:pt x="868" y="448"/>
                    <a:pt x="733" y="432"/>
                  </a:cubicBezTo>
                  <a:cubicBezTo>
                    <a:pt x="598" y="415"/>
                    <a:pt x="494" y="408"/>
                    <a:pt x="373" y="328"/>
                  </a:cubicBezTo>
                  <a:cubicBezTo>
                    <a:pt x="254" y="251"/>
                    <a:pt x="0" y="76"/>
                    <a:pt x="0" y="7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7" name="Freeform 326"/>
            <p:cNvSpPr>
              <a:spLocks noChangeAspect="1"/>
            </p:cNvSpPr>
            <p:nvPr userDrawn="1"/>
          </p:nvSpPr>
          <p:spPr bwMode="gray">
            <a:xfrm>
              <a:off x="3223" y="595"/>
              <a:ext cx="352" cy="136"/>
            </a:xfrm>
            <a:custGeom>
              <a:avLst/>
              <a:gdLst>
                <a:gd name="T0" fmla="*/ 0 w 1071"/>
                <a:gd name="T1" fmla="*/ 0 h 412"/>
                <a:gd name="T2" fmla="*/ 0 w 1071"/>
                <a:gd name="T3" fmla="*/ 0 h 412"/>
                <a:gd name="T4" fmla="*/ 373 w 1071"/>
                <a:gd name="T5" fmla="*/ 238 h 412"/>
                <a:gd name="T6" fmla="*/ 733 w 1071"/>
                <a:gd name="T7" fmla="*/ 352 h 412"/>
                <a:gd name="T8" fmla="*/ 1071 w 1071"/>
                <a:gd name="T9" fmla="*/ 394 h 412"/>
                <a:gd name="T10" fmla="*/ 1071 w 1071"/>
                <a:gd name="T11" fmla="*/ 412 h 412"/>
                <a:gd name="T12" fmla="*/ 732 w 1071"/>
                <a:gd name="T13" fmla="*/ 375 h 412"/>
                <a:gd name="T14" fmla="*/ 372 w 1071"/>
                <a:gd name="T15" fmla="*/ 279 h 412"/>
                <a:gd name="T16" fmla="*/ 0 w 1071"/>
                <a:gd name="T17" fmla="*/ 70 h 412"/>
                <a:gd name="T18" fmla="*/ 0 w 1071"/>
                <a:gd name="T19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4" y="205"/>
                    <a:pt x="373" y="238"/>
                  </a:cubicBezTo>
                  <a:cubicBezTo>
                    <a:pt x="433" y="270"/>
                    <a:pt x="503" y="323"/>
                    <a:pt x="733" y="352"/>
                  </a:cubicBezTo>
                  <a:cubicBezTo>
                    <a:pt x="963" y="381"/>
                    <a:pt x="1071" y="394"/>
                    <a:pt x="1071" y="394"/>
                  </a:cubicBezTo>
                  <a:lnTo>
                    <a:pt x="1071" y="412"/>
                  </a:lnTo>
                  <a:cubicBezTo>
                    <a:pt x="1071" y="412"/>
                    <a:pt x="881" y="391"/>
                    <a:pt x="732" y="375"/>
                  </a:cubicBezTo>
                  <a:cubicBezTo>
                    <a:pt x="583" y="360"/>
                    <a:pt x="482" y="338"/>
                    <a:pt x="372" y="279"/>
                  </a:cubicBezTo>
                  <a:cubicBezTo>
                    <a:pt x="261" y="219"/>
                    <a:pt x="0" y="70"/>
                    <a:pt x="0" y="7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8" name="Freeform 327"/>
            <p:cNvSpPr>
              <a:spLocks noChangeAspect="1"/>
            </p:cNvSpPr>
            <p:nvPr userDrawn="1"/>
          </p:nvSpPr>
          <p:spPr bwMode="gray">
            <a:xfrm>
              <a:off x="3223" y="640"/>
              <a:ext cx="352" cy="113"/>
            </a:xfrm>
            <a:custGeom>
              <a:avLst/>
              <a:gdLst>
                <a:gd name="T0" fmla="*/ 0 w 1072"/>
                <a:gd name="T1" fmla="*/ 0 h 344"/>
                <a:gd name="T2" fmla="*/ 0 w 1072"/>
                <a:gd name="T3" fmla="*/ 0 h 344"/>
                <a:gd name="T4" fmla="*/ 373 w 1072"/>
                <a:gd name="T5" fmla="*/ 195 h 344"/>
                <a:gd name="T6" fmla="*/ 733 w 1072"/>
                <a:gd name="T7" fmla="*/ 290 h 344"/>
                <a:gd name="T8" fmla="*/ 1072 w 1072"/>
                <a:gd name="T9" fmla="*/ 327 h 344"/>
                <a:gd name="T10" fmla="*/ 1072 w 1072"/>
                <a:gd name="T11" fmla="*/ 344 h 344"/>
                <a:gd name="T12" fmla="*/ 733 w 1072"/>
                <a:gd name="T13" fmla="*/ 311 h 344"/>
                <a:gd name="T14" fmla="*/ 373 w 1072"/>
                <a:gd name="T15" fmla="*/ 233 h 344"/>
                <a:gd name="T16" fmla="*/ 0 w 1072"/>
                <a:gd name="T17" fmla="*/ 65 h 344"/>
                <a:gd name="T18" fmla="*/ 0 w 1072"/>
                <a:gd name="T1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3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8" y="148"/>
                    <a:pt x="373" y="195"/>
                  </a:cubicBezTo>
                  <a:cubicBezTo>
                    <a:pt x="478" y="246"/>
                    <a:pt x="568" y="271"/>
                    <a:pt x="733" y="290"/>
                  </a:cubicBezTo>
                  <a:cubicBezTo>
                    <a:pt x="895" y="309"/>
                    <a:pt x="1072" y="327"/>
                    <a:pt x="1072" y="327"/>
                  </a:cubicBezTo>
                  <a:lnTo>
                    <a:pt x="1072" y="344"/>
                  </a:lnTo>
                  <a:cubicBezTo>
                    <a:pt x="1072" y="344"/>
                    <a:pt x="908" y="327"/>
                    <a:pt x="733" y="311"/>
                  </a:cubicBezTo>
                  <a:cubicBezTo>
                    <a:pt x="560" y="295"/>
                    <a:pt x="498" y="287"/>
                    <a:pt x="373" y="233"/>
                  </a:cubicBezTo>
                  <a:cubicBezTo>
                    <a:pt x="261" y="184"/>
                    <a:pt x="0" y="65"/>
                    <a:pt x="0" y="6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9" name="Freeform 328"/>
            <p:cNvSpPr>
              <a:spLocks noChangeAspect="1"/>
            </p:cNvSpPr>
            <p:nvPr userDrawn="1"/>
          </p:nvSpPr>
          <p:spPr bwMode="gray">
            <a:xfrm>
              <a:off x="3223" y="686"/>
              <a:ext cx="352" cy="91"/>
            </a:xfrm>
            <a:custGeom>
              <a:avLst/>
              <a:gdLst>
                <a:gd name="T0" fmla="*/ 0 w 1071"/>
                <a:gd name="T1" fmla="*/ 0 h 278"/>
                <a:gd name="T2" fmla="*/ 0 w 1071"/>
                <a:gd name="T3" fmla="*/ 0 h 278"/>
                <a:gd name="T4" fmla="*/ 373 w 1071"/>
                <a:gd name="T5" fmla="*/ 152 h 278"/>
                <a:gd name="T6" fmla="*/ 734 w 1071"/>
                <a:gd name="T7" fmla="*/ 227 h 278"/>
                <a:gd name="T8" fmla="*/ 1071 w 1071"/>
                <a:gd name="T9" fmla="*/ 261 h 278"/>
                <a:gd name="T10" fmla="*/ 1071 w 1071"/>
                <a:gd name="T11" fmla="*/ 278 h 278"/>
                <a:gd name="T12" fmla="*/ 733 w 1071"/>
                <a:gd name="T13" fmla="*/ 250 h 278"/>
                <a:gd name="T14" fmla="*/ 373 w 1071"/>
                <a:gd name="T15" fmla="*/ 188 h 278"/>
                <a:gd name="T16" fmla="*/ 0 w 1071"/>
                <a:gd name="T17" fmla="*/ 62 h 278"/>
                <a:gd name="T18" fmla="*/ 0 w 1071"/>
                <a:gd name="T1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7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19" y="92"/>
                    <a:pt x="373" y="152"/>
                  </a:cubicBezTo>
                  <a:cubicBezTo>
                    <a:pt x="525" y="211"/>
                    <a:pt x="642" y="216"/>
                    <a:pt x="734" y="227"/>
                  </a:cubicBezTo>
                  <a:cubicBezTo>
                    <a:pt x="775" y="231"/>
                    <a:pt x="1071" y="261"/>
                    <a:pt x="1071" y="261"/>
                  </a:cubicBezTo>
                  <a:lnTo>
                    <a:pt x="1071" y="278"/>
                  </a:lnTo>
                  <a:cubicBezTo>
                    <a:pt x="1071" y="278"/>
                    <a:pt x="894" y="264"/>
                    <a:pt x="733" y="250"/>
                  </a:cubicBezTo>
                  <a:cubicBezTo>
                    <a:pt x="572" y="236"/>
                    <a:pt x="503" y="230"/>
                    <a:pt x="373" y="188"/>
                  </a:cubicBezTo>
                  <a:cubicBezTo>
                    <a:pt x="241" y="145"/>
                    <a:pt x="0" y="62"/>
                    <a:pt x="0" y="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0" name="Freeform 329"/>
            <p:cNvSpPr>
              <a:spLocks noChangeAspect="1"/>
            </p:cNvSpPr>
            <p:nvPr userDrawn="1"/>
          </p:nvSpPr>
          <p:spPr bwMode="gray">
            <a:xfrm>
              <a:off x="3223" y="732"/>
              <a:ext cx="352" cy="69"/>
            </a:xfrm>
            <a:custGeom>
              <a:avLst/>
              <a:gdLst>
                <a:gd name="T0" fmla="*/ 0 w 1071"/>
                <a:gd name="T1" fmla="*/ 0 h 208"/>
                <a:gd name="T2" fmla="*/ 0 w 1071"/>
                <a:gd name="T3" fmla="*/ 0 h 208"/>
                <a:gd name="T4" fmla="*/ 373 w 1071"/>
                <a:gd name="T5" fmla="*/ 107 h 208"/>
                <a:gd name="T6" fmla="*/ 734 w 1071"/>
                <a:gd name="T7" fmla="*/ 166 h 208"/>
                <a:gd name="T8" fmla="*/ 1071 w 1071"/>
                <a:gd name="T9" fmla="*/ 192 h 208"/>
                <a:gd name="T10" fmla="*/ 1071 w 1071"/>
                <a:gd name="T11" fmla="*/ 208 h 208"/>
                <a:gd name="T12" fmla="*/ 733 w 1071"/>
                <a:gd name="T13" fmla="*/ 185 h 208"/>
                <a:gd name="T14" fmla="*/ 373 w 1071"/>
                <a:gd name="T15" fmla="*/ 144 h 208"/>
                <a:gd name="T16" fmla="*/ 0 w 1071"/>
                <a:gd name="T17" fmla="*/ 59 h 208"/>
                <a:gd name="T18" fmla="*/ 0 w 1071"/>
                <a:gd name="T1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0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22" y="68"/>
                    <a:pt x="373" y="107"/>
                  </a:cubicBezTo>
                  <a:cubicBezTo>
                    <a:pt x="525" y="146"/>
                    <a:pt x="664" y="162"/>
                    <a:pt x="734" y="166"/>
                  </a:cubicBezTo>
                  <a:cubicBezTo>
                    <a:pt x="804" y="171"/>
                    <a:pt x="1071" y="192"/>
                    <a:pt x="1071" y="192"/>
                  </a:cubicBezTo>
                  <a:lnTo>
                    <a:pt x="1071" y="208"/>
                  </a:lnTo>
                  <a:cubicBezTo>
                    <a:pt x="1071" y="208"/>
                    <a:pt x="919" y="198"/>
                    <a:pt x="733" y="185"/>
                  </a:cubicBezTo>
                  <a:cubicBezTo>
                    <a:pt x="582" y="174"/>
                    <a:pt x="461" y="163"/>
                    <a:pt x="373" y="144"/>
                  </a:cubicBezTo>
                  <a:cubicBezTo>
                    <a:pt x="274" y="123"/>
                    <a:pt x="0" y="59"/>
                    <a:pt x="0" y="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1" name="Freeform 330"/>
            <p:cNvSpPr>
              <a:spLocks noChangeAspect="1"/>
            </p:cNvSpPr>
            <p:nvPr userDrawn="1"/>
          </p:nvSpPr>
          <p:spPr bwMode="gray">
            <a:xfrm>
              <a:off x="3223" y="778"/>
              <a:ext cx="352" cy="47"/>
            </a:xfrm>
            <a:custGeom>
              <a:avLst/>
              <a:gdLst>
                <a:gd name="T0" fmla="*/ 0 w 1072"/>
                <a:gd name="T1" fmla="*/ 0 h 140"/>
                <a:gd name="T2" fmla="*/ 0 w 1072"/>
                <a:gd name="T3" fmla="*/ 0 h 140"/>
                <a:gd name="T4" fmla="*/ 373 w 1072"/>
                <a:gd name="T5" fmla="*/ 62 h 140"/>
                <a:gd name="T6" fmla="*/ 733 w 1072"/>
                <a:gd name="T7" fmla="*/ 101 h 140"/>
                <a:gd name="T8" fmla="*/ 1072 w 1072"/>
                <a:gd name="T9" fmla="*/ 123 h 140"/>
                <a:gd name="T10" fmla="*/ 1072 w 1072"/>
                <a:gd name="T11" fmla="*/ 140 h 140"/>
                <a:gd name="T12" fmla="*/ 733 w 1072"/>
                <a:gd name="T13" fmla="*/ 122 h 140"/>
                <a:gd name="T14" fmla="*/ 373 w 1072"/>
                <a:gd name="T15" fmla="*/ 98 h 140"/>
                <a:gd name="T16" fmla="*/ 0 w 1072"/>
                <a:gd name="T17" fmla="*/ 55 h 140"/>
                <a:gd name="T18" fmla="*/ 0 w 1072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14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82" y="30"/>
                    <a:pt x="373" y="62"/>
                  </a:cubicBezTo>
                  <a:cubicBezTo>
                    <a:pt x="517" y="85"/>
                    <a:pt x="712" y="100"/>
                    <a:pt x="733" y="101"/>
                  </a:cubicBezTo>
                  <a:cubicBezTo>
                    <a:pt x="754" y="102"/>
                    <a:pt x="1072" y="123"/>
                    <a:pt x="1072" y="123"/>
                  </a:cubicBezTo>
                  <a:lnTo>
                    <a:pt x="1072" y="140"/>
                  </a:lnTo>
                  <a:cubicBezTo>
                    <a:pt x="1072" y="140"/>
                    <a:pt x="868" y="129"/>
                    <a:pt x="733" y="122"/>
                  </a:cubicBezTo>
                  <a:cubicBezTo>
                    <a:pt x="592" y="114"/>
                    <a:pt x="452" y="106"/>
                    <a:pt x="373" y="98"/>
                  </a:cubicBezTo>
                  <a:cubicBezTo>
                    <a:pt x="194" y="80"/>
                    <a:pt x="0" y="55"/>
                    <a:pt x="0" y="5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2" name="Freeform 331"/>
            <p:cNvSpPr>
              <a:spLocks noChangeAspect="1"/>
            </p:cNvSpPr>
            <p:nvPr userDrawn="1"/>
          </p:nvSpPr>
          <p:spPr bwMode="gray">
            <a:xfrm>
              <a:off x="3223" y="826"/>
              <a:ext cx="352" cy="18"/>
            </a:xfrm>
            <a:custGeom>
              <a:avLst/>
              <a:gdLst>
                <a:gd name="T0" fmla="*/ 0 w 1072"/>
                <a:gd name="T1" fmla="*/ 0 h 55"/>
                <a:gd name="T2" fmla="*/ 0 w 1072"/>
                <a:gd name="T3" fmla="*/ 0 h 55"/>
                <a:gd name="T4" fmla="*/ 373 w 1072"/>
                <a:gd name="T5" fmla="*/ 12 h 55"/>
                <a:gd name="T6" fmla="*/ 1072 w 1072"/>
                <a:gd name="T7" fmla="*/ 38 h 55"/>
                <a:gd name="T8" fmla="*/ 1072 w 1072"/>
                <a:gd name="T9" fmla="*/ 55 h 55"/>
                <a:gd name="T10" fmla="*/ 0 w 1072"/>
                <a:gd name="T11" fmla="*/ 54 h 55"/>
                <a:gd name="T12" fmla="*/ 0 w 1072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2" h="5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6" y="10"/>
                    <a:pt x="373" y="12"/>
                  </a:cubicBezTo>
                  <a:cubicBezTo>
                    <a:pt x="461" y="14"/>
                    <a:pt x="1072" y="38"/>
                    <a:pt x="1072" y="38"/>
                  </a:cubicBezTo>
                  <a:lnTo>
                    <a:pt x="1072" y="55"/>
                  </a:lnTo>
                  <a:lnTo>
                    <a:pt x="0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3" name="Freeform 332"/>
            <p:cNvSpPr>
              <a:spLocks noChangeAspect="1"/>
            </p:cNvSpPr>
            <p:nvPr userDrawn="1"/>
          </p:nvSpPr>
          <p:spPr bwMode="gray">
            <a:xfrm>
              <a:off x="2681" y="875"/>
              <a:ext cx="32" cy="53"/>
            </a:xfrm>
            <a:custGeom>
              <a:avLst/>
              <a:gdLst>
                <a:gd name="T0" fmla="*/ 0 w 98"/>
                <a:gd name="T1" fmla="*/ 5 h 160"/>
                <a:gd name="T2" fmla="*/ 0 w 98"/>
                <a:gd name="T3" fmla="*/ 5 h 160"/>
                <a:gd name="T4" fmla="*/ 4 w 98"/>
                <a:gd name="T5" fmla="*/ 0 h 160"/>
                <a:gd name="T6" fmla="*/ 93 w 98"/>
                <a:gd name="T7" fmla="*/ 0 h 160"/>
                <a:gd name="T8" fmla="*/ 97 w 98"/>
                <a:gd name="T9" fmla="*/ 5 h 160"/>
                <a:gd name="T10" fmla="*/ 97 w 98"/>
                <a:gd name="T11" fmla="*/ 20 h 160"/>
                <a:gd name="T12" fmla="*/ 92 w 98"/>
                <a:gd name="T13" fmla="*/ 24 h 160"/>
                <a:gd name="T14" fmla="*/ 27 w 98"/>
                <a:gd name="T15" fmla="*/ 24 h 160"/>
                <a:gd name="T16" fmla="*/ 27 w 98"/>
                <a:gd name="T17" fmla="*/ 65 h 160"/>
                <a:gd name="T18" fmla="*/ 85 w 98"/>
                <a:gd name="T19" fmla="*/ 65 h 160"/>
                <a:gd name="T20" fmla="*/ 90 w 98"/>
                <a:gd name="T21" fmla="*/ 69 h 160"/>
                <a:gd name="T22" fmla="*/ 90 w 98"/>
                <a:gd name="T23" fmla="*/ 84 h 160"/>
                <a:gd name="T24" fmla="*/ 85 w 98"/>
                <a:gd name="T25" fmla="*/ 89 h 160"/>
                <a:gd name="T26" fmla="*/ 27 w 98"/>
                <a:gd name="T27" fmla="*/ 89 h 160"/>
                <a:gd name="T28" fmla="*/ 27 w 98"/>
                <a:gd name="T29" fmla="*/ 136 h 160"/>
                <a:gd name="T30" fmla="*/ 94 w 98"/>
                <a:gd name="T31" fmla="*/ 136 h 160"/>
                <a:gd name="T32" fmla="*/ 98 w 98"/>
                <a:gd name="T33" fmla="*/ 141 h 160"/>
                <a:gd name="T34" fmla="*/ 98 w 98"/>
                <a:gd name="T35" fmla="*/ 155 h 160"/>
                <a:gd name="T36" fmla="*/ 94 w 98"/>
                <a:gd name="T37" fmla="*/ 160 h 160"/>
                <a:gd name="T38" fmla="*/ 4 w 98"/>
                <a:gd name="T39" fmla="*/ 160 h 160"/>
                <a:gd name="T40" fmla="*/ 0 w 98"/>
                <a:gd name="T41" fmla="*/ 155 h 160"/>
                <a:gd name="T42" fmla="*/ 0 w 98"/>
                <a:gd name="T43" fmla="*/ 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8" h="160">
                  <a:moveTo>
                    <a:pt x="0" y="5"/>
                  </a:move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93" y="0"/>
                  </a:lnTo>
                  <a:cubicBezTo>
                    <a:pt x="96" y="0"/>
                    <a:pt x="97" y="2"/>
                    <a:pt x="97" y="5"/>
                  </a:cubicBezTo>
                  <a:lnTo>
                    <a:pt x="97" y="20"/>
                  </a:lnTo>
                  <a:cubicBezTo>
                    <a:pt x="97" y="22"/>
                    <a:pt x="96" y="24"/>
                    <a:pt x="92" y="24"/>
                  </a:cubicBezTo>
                  <a:lnTo>
                    <a:pt x="27" y="24"/>
                  </a:lnTo>
                  <a:lnTo>
                    <a:pt x="27" y="65"/>
                  </a:lnTo>
                  <a:lnTo>
                    <a:pt x="85" y="65"/>
                  </a:lnTo>
                  <a:cubicBezTo>
                    <a:pt x="88" y="65"/>
                    <a:pt x="90" y="67"/>
                    <a:pt x="90" y="69"/>
                  </a:cubicBezTo>
                  <a:lnTo>
                    <a:pt x="90" y="84"/>
                  </a:lnTo>
                  <a:cubicBezTo>
                    <a:pt x="90" y="87"/>
                    <a:pt x="89" y="89"/>
                    <a:pt x="85" y="89"/>
                  </a:cubicBezTo>
                  <a:lnTo>
                    <a:pt x="27" y="89"/>
                  </a:lnTo>
                  <a:lnTo>
                    <a:pt x="27" y="136"/>
                  </a:lnTo>
                  <a:lnTo>
                    <a:pt x="94" y="136"/>
                  </a:lnTo>
                  <a:cubicBezTo>
                    <a:pt x="97" y="136"/>
                    <a:pt x="98" y="137"/>
                    <a:pt x="98" y="141"/>
                  </a:cubicBezTo>
                  <a:lnTo>
                    <a:pt x="98" y="155"/>
                  </a:lnTo>
                  <a:cubicBezTo>
                    <a:pt x="98" y="158"/>
                    <a:pt x="97" y="160"/>
                    <a:pt x="94" y="160"/>
                  </a:cubicBezTo>
                  <a:lnTo>
                    <a:pt x="4" y="160"/>
                  </a:lnTo>
                  <a:cubicBezTo>
                    <a:pt x="1" y="160"/>
                    <a:pt x="0" y="158"/>
                    <a:pt x="0" y="155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4" name="Freeform 333"/>
            <p:cNvSpPr>
              <a:spLocks noChangeAspect="1"/>
            </p:cNvSpPr>
            <p:nvPr userDrawn="1"/>
          </p:nvSpPr>
          <p:spPr bwMode="gray">
            <a:xfrm>
              <a:off x="2717" y="889"/>
              <a:ext cx="34" cy="40"/>
            </a:xfrm>
            <a:custGeom>
              <a:avLst/>
              <a:gdLst>
                <a:gd name="T0" fmla="*/ 98 w 102"/>
                <a:gd name="T1" fmla="*/ 118 h 120"/>
                <a:gd name="T2" fmla="*/ 98 w 102"/>
                <a:gd name="T3" fmla="*/ 118 h 120"/>
                <a:gd name="T4" fmla="*/ 81 w 102"/>
                <a:gd name="T5" fmla="*/ 118 h 120"/>
                <a:gd name="T6" fmla="*/ 76 w 102"/>
                <a:gd name="T7" fmla="*/ 113 h 120"/>
                <a:gd name="T8" fmla="*/ 76 w 102"/>
                <a:gd name="T9" fmla="*/ 106 h 120"/>
                <a:gd name="T10" fmla="*/ 76 w 102"/>
                <a:gd name="T11" fmla="*/ 105 h 120"/>
                <a:gd name="T12" fmla="*/ 35 w 102"/>
                <a:gd name="T13" fmla="*/ 120 h 120"/>
                <a:gd name="T14" fmla="*/ 0 w 102"/>
                <a:gd name="T15" fmla="*/ 75 h 120"/>
                <a:gd name="T16" fmla="*/ 0 w 102"/>
                <a:gd name="T17" fmla="*/ 5 h 120"/>
                <a:gd name="T18" fmla="*/ 4 w 102"/>
                <a:gd name="T19" fmla="*/ 0 h 120"/>
                <a:gd name="T20" fmla="*/ 22 w 102"/>
                <a:gd name="T21" fmla="*/ 0 h 120"/>
                <a:gd name="T22" fmla="*/ 26 w 102"/>
                <a:gd name="T23" fmla="*/ 5 h 120"/>
                <a:gd name="T24" fmla="*/ 26 w 102"/>
                <a:gd name="T25" fmla="*/ 72 h 120"/>
                <a:gd name="T26" fmla="*/ 44 w 102"/>
                <a:gd name="T27" fmla="*/ 96 h 120"/>
                <a:gd name="T28" fmla="*/ 76 w 102"/>
                <a:gd name="T29" fmla="*/ 85 h 120"/>
                <a:gd name="T30" fmla="*/ 76 w 102"/>
                <a:gd name="T31" fmla="*/ 5 h 120"/>
                <a:gd name="T32" fmla="*/ 81 w 102"/>
                <a:gd name="T33" fmla="*/ 0 h 120"/>
                <a:gd name="T34" fmla="*/ 98 w 102"/>
                <a:gd name="T35" fmla="*/ 0 h 120"/>
                <a:gd name="T36" fmla="*/ 102 w 102"/>
                <a:gd name="T37" fmla="*/ 5 h 120"/>
                <a:gd name="T38" fmla="*/ 102 w 102"/>
                <a:gd name="T39" fmla="*/ 113 h 120"/>
                <a:gd name="T40" fmla="*/ 98 w 102"/>
                <a:gd name="T41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18"/>
                  </a:moveTo>
                  <a:lnTo>
                    <a:pt x="98" y="118"/>
                  </a:lnTo>
                  <a:lnTo>
                    <a:pt x="81" y="118"/>
                  </a:lnTo>
                  <a:cubicBezTo>
                    <a:pt x="77" y="118"/>
                    <a:pt x="76" y="116"/>
                    <a:pt x="76" y="113"/>
                  </a:cubicBezTo>
                  <a:lnTo>
                    <a:pt x="76" y="106"/>
                  </a:lnTo>
                  <a:lnTo>
                    <a:pt x="76" y="105"/>
                  </a:lnTo>
                  <a:cubicBezTo>
                    <a:pt x="66" y="112"/>
                    <a:pt x="50" y="120"/>
                    <a:pt x="35" y="120"/>
                  </a:cubicBezTo>
                  <a:cubicBezTo>
                    <a:pt x="3" y="120"/>
                    <a:pt x="0" y="100"/>
                    <a:pt x="0" y="75"/>
                  </a:cubicBez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22" y="0"/>
                  </a:lnTo>
                  <a:cubicBezTo>
                    <a:pt x="25" y="0"/>
                    <a:pt x="26" y="2"/>
                    <a:pt x="26" y="5"/>
                  </a:cubicBezTo>
                  <a:lnTo>
                    <a:pt x="26" y="72"/>
                  </a:lnTo>
                  <a:cubicBezTo>
                    <a:pt x="26" y="87"/>
                    <a:pt x="29" y="96"/>
                    <a:pt x="44" y="96"/>
                  </a:cubicBezTo>
                  <a:cubicBezTo>
                    <a:pt x="54" y="96"/>
                    <a:pt x="70" y="88"/>
                    <a:pt x="76" y="85"/>
                  </a:cubicBezTo>
                  <a:lnTo>
                    <a:pt x="76" y="5"/>
                  </a:lnTo>
                  <a:cubicBezTo>
                    <a:pt x="76" y="2"/>
                    <a:pt x="77" y="0"/>
                    <a:pt x="81" y="0"/>
                  </a:cubicBezTo>
                  <a:lnTo>
                    <a:pt x="98" y="0"/>
                  </a:lnTo>
                  <a:cubicBezTo>
                    <a:pt x="101" y="0"/>
                    <a:pt x="102" y="2"/>
                    <a:pt x="102" y="5"/>
                  </a:cubicBezTo>
                  <a:lnTo>
                    <a:pt x="102" y="113"/>
                  </a:lnTo>
                  <a:cubicBezTo>
                    <a:pt x="102" y="116"/>
                    <a:pt x="101" y="118"/>
                    <a:pt x="98" y="11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5" name="Freeform 334"/>
            <p:cNvSpPr>
              <a:spLocks noChangeAspect="1"/>
            </p:cNvSpPr>
            <p:nvPr userDrawn="1"/>
          </p:nvSpPr>
          <p:spPr bwMode="gray">
            <a:xfrm>
              <a:off x="2758" y="889"/>
              <a:ext cx="23" cy="39"/>
            </a:xfrm>
            <a:custGeom>
              <a:avLst/>
              <a:gdLst>
                <a:gd name="T0" fmla="*/ 26 w 70"/>
                <a:gd name="T1" fmla="*/ 115 h 120"/>
                <a:gd name="T2" fmla="*/ 26 w 70"/>
                <a:gd name="T3" fmla="*/ 115 h 120"/>
                <a:gd name="T4" fmla="*/ 22 w 70"/>
                <a:gd name="T5" fmla="*/ 120 h 120"/>
                <a:gd name="T6" fmla="*/ 4 w 70"/>
                <a:gd name="T7" fmla="*/ 120 h 120"/>
                <a:gd name="T8" fmla="*/ 0 w 70"/>
                <a:gd name="T9" fmla="*/ 115 h 120"/>
                <a:gd name="T10" fmla="*/ 0 w 70"/>
                <a:gd name="T11" fmla="*/ 7 h 120"/>
                <a:gd name="T12" fmla="*/ 4 w 70"/>
                <a:gd name="T13" fmla="*/ 2 h 120"/>
                <a:gd name="T14" fmla="*/ 21 w 70"/>
                <a:gd name="T15" fmla="*/ 2 h 120"/>
                <a:gd name="T16" fmla="*/ 26 w 70"/>
                <a:gd name="T17" fmla="*/ 7 h 120"/>
                <a:gd name="T18" fmla="*/ 26 w 70"/>
                <a:gd name="T19" fmla="*/ 17 h 120"/>
                <a:gd name="T20" fmla="*/ 27 w 70"/>
                <a:gd name="T21" fmla="*/ 18 h 120"/>
                <a:gd name="T22" fmla="*/ 62 w 70"/>
                <a:gd name="T23" fmla="*/ 1 h 120"/>
                <a:gd name="T24" fmla="*/ 68 w 70"/>
                <a:gd name="T25" fmla="*/ 5 h 120"/>
                <a:gd name="T26" fmla="*/ 70 w 70"/>
                <a:gd name="T27" fmla="*/ 21 h 120"/>
                <a:gd name="T28" fmla="*/ 65 w 70"/>
                <a:gd name="T29" fmla="*/ 27 h 120"/>
                <a:gd name="T30" fmla="*/ 26 w 70"/>
                <a:gd name="T31" fmla="*/ 38 h 120"/>
                <a:gd name="T32" fmla="*/ 26 w 70"/>
                <a:gd name="T33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20">
                  <a:moveTo>
                    <a:pt x="26" y="115"/>
                  </a:moveTo>
                  <a:lnTo>
                    <a:pt x="26" y="115"/>
                  </a:lnTo>
                  <a:cubicBezTo>
                    <a:pt x="26" y="118"/>
                    <a:pt x="25" y="120"/>
                    <a:pt x="22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7"/>
                  </a:lnTo>
                  <a:lnTo>
                    <a:pt x="27" y="18"/>
                  </a:lnTo>
                  <a:cubicBezTo>
                    <a:pt x="34" y="11"/>
                    <a:pt x="51" y="3"/>
                    <a:pt x="62" y="1"/>
                  </a:cubicBezTo>
                  <a:cubicBezTo>
                    <a:pt x="65" y="0"/>
                    <a:pt x="67" y="1"/>
                    <a:pt x="68" y="5"/>
                  </a:cubicBezTo>
                  <a:lnTo>
                    <a:pt x="70" y="21"/>
                  </a:lnTo>
                  <a:cubicBezTo>
                    <a:pt x="70" y="24"/>
                    <a:pt x="70" y="26"/>
                    <a:pt x="65" y="27"/>
                  </a:cubicBezTo>
                  <a:cubicBezTo>
                    <a:pt x="52" y="29"/>
                    <a:pt x="35" y="34"/>
                    <a:pt x="26" y="38"/>
                  </a:cubicBezTo>
                  <a:lnTo>
                    <a:pt x="26" y="11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6" name="Freeform 335"/>
            <p:cNvSpPr>
              <a:spLocks noChangeAspect="1" noEditPoints="1"/>
            </p:cNvSpPr>
            <p:nvPr userDrawn="1"/>
          </p:nvSpPr>
          <p:spPr bwMode="gray">
            <a:xfrm>
              <a:off x="2783" y="888"/>
              <a:ext cx="34" cy="41"/>
            </a:xfrm>
            <a:custGeom>
              <a:avLst/>
              <a:gdLst>
                <a:gd name="T0" fmla="*/ 51 w 104"/>
                <a:gd name="T1" fmla="*/ 24 h 122"/>
                <a:gd name="T2" fmla="*/ 51 w 104"/>
                <a:gd name="T3" fmla="*/ 24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4 h 122"/>
                <a:gd name="T12" fmla="*/ 51 w 104"/>
                <a:gd name="T13" fmla="*/ 24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60 h 122"/>
                <a:gd name="T20" fmla="*/ 51 w 104"/>
                <a:gd name="T21" fmla="*/ 0 h 122"/>
                <a:gd name="T22" fmla="*/ 104 w 104"/>
                <a:gd name="T23" fmla="*/ 60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4"/>
                  </a:moveTo>
                  <a:lnTo>
                    <a:pt x="51" y="24"/>
                  </a:lnTo>
                  <a:cubicBezTo>
                    <a:pt x="31" y="24"/>
                    <a:pt x="26" y="36"/>
                    <a:pt x="26" y="61"/>
                  </a:cubicBezTo>
                  <a:cubicBezTo>
                    <a:pt x="26" y="87"/>
                    <a:pt x="31" y="99"/>
                    <a:pt x="51" y="99"/>
                  </a:cubicBezTo>
                  <a:cubicBezTo>
                    <a:pt x="73" y="99"/>
                    <a:pt x="77" y="87"/>
                    <a:pt x="77" y="61"/>
                  </a:cubicBezTo>
                  <a:cubicBezTo>
                    <a:pt x="77" y="36"/>
                    <a:pt x="73" y="24"/>
                    <a:pt x="51" y="24"/>
                  </a:cubicBezTo>
                  <a:lnTo>
                    <a:pt x="51" y="24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7"/>
                    <a:pt x="0" y="60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8" y="0"/>
                    <a:pt x="104" y="31"/>
                    <a:pt x="104" y="60"/>
                  </a:cubicBezTo>
                  <a:cubicBezTo>
                    <a:pt x="104" y="87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7" name="Freeform 336"/>
            <p:cNvSpPr>
              <a:spLocks noChangeAspect="1" noEditPoints="1"/>
            </p:cNvSpPr>
            <p:nvPr userDrawn="1"/>
          </p:nvSpPr>
          <p:spPr bwMode="gray">
            <a:xfrm>
              <a:off x="2821" y="889"/>
              <a:ext cx="35" cy="54"/>
            </a:xfrm>
            <a:custGeom>
              <a:avLst/>
              <a:gdLst>
                <a:gd name="T0" fmla="*/ 59 w 105"/>
                <a:gd name="T1" fmla="*/ 24 h 164"/>
                <a:gd name="T2" fmla="*/ 59 w 105"/>
                <a:gd name="T3" fmla="*/ 24 h 164"/>
                <a:gd name="T4" fmla="*/ 27 w 105"/>
                <a:gd name="T5" fmla="*/ 35 h 164"/>
                <a:gd name="T6" fmla="*/ 27 w 105"/>
                <a:gd name="T7" fmla="*/ 95 h 164"/>
                <a:gd name="T8" fmla="*/ 54 w 105"/>
                <a:gd name="T9" fmla="*/ 99 h 164"/>
                <a:gd name="T10" fmla="*/ 77 w 105"/>
                <a:gd name="T11" fmla="*/ 60 h 164"/>
                <a:gd name="T12" fmla="*/ 59 w 105"/>
                <a:gd name="T13" fmla="*/ 24 h 164"/>
                <a:gd name="T14" fmla="*/ 59 w 105"/>
                <a:gd name="T15" fmla="*/ 24 h 164"/>
                <a:gd name="T16" fmla="*/ 57 w 105"/>
                <a:gd name="T17" fmla="*/ 122 h 164"/>
                <a:gd name="T18" fmla="*/ 57 w 105"/>
                <a:gd name="T19" fmla="*/ 122 h 164"/>
                <a:gd name="T20" fmla="*/ 27 w 105"/>
                <a:gd name="T21" fmla="*/ 116 h 164"/>
                <a:gd name="T22" fmla="*/ 27 w 105"/>
                <a:gd name="T23" fmla="*/ 117 h 164"/>
                <a:gd name="T24" fmla="*/ 27 w 105"/>
                <a:gd name="T25" fmla="*/ 159 h 164"/>
                <a:gd name="T26" fmla="*/ 22 w 105"/>
                <a:gd name="T27" fmla="*/ 164 h 164"/>
                <a:gd name="T28" fmla="*/ 5 w 105"/>
                <a:gd name="T29" fmla="*/ 164 h 164"/>
                <a:gd name="T30" fmla="*/ 0 w 105"/>
                <a:gd name="T31" fmla="*/ 159 h 164"/>
                <a:gd name="T32" fmla="*/ 0 w 105"/>
                <a:gd name="T33" fmla="*/ 7 h 164"/>
                <a:gd name="T34" fmla="*/ 5 w 105"/>
                <a:gd name="T35" fmla="*/ 2 h 164"/>
                <a:gd name="T36" fmla="*/ 22 w 105"/>
                <a:gd name="T37" fmla="*/ 2 h 164"/>
                <a:gd name="T38" fmla="*/ 26 w 105"/>
                <a:gd name="T39" fmla="*/ 7 h 164"/>
                <a:gd name="T40" fmla="*/ 26 w 105"/>
                <a:gd name="T41" fmla="*/ 14 h 164"/>
                <a:gd name="T42" fmla="*/ 27 w 105"/>
                <a:gd name="T43" fmla="*/ 14 h 164"/>
                <a:gd name="T44" fmla="*/ 65 w 105"/>
                <a:gd name="T45" fmla="*/ 0 h 164"/>
                <a:gd name="T46" fmla="*/ 105 w 105"/>
                <a:gd name="T47" fmla="*/ 60 h 164"/>
                <a:gd name="T48" fmla="*/ 57 w 105"/>
                <a:gd name="T49" fmla="*/ 12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5" h="164">
                  <a:moveTo>
                    <a:pt x="59" y="24"/>
                  </a:moveTo>
                  <a:lnTo>
                    <a:pt x="59" y="24"/>
                  </a:lnTo>
                  <a:cubicBezTo>
                    <a:pt x="49" y="24"/>
                    <a:pt x="34" y="31"/>
                    <a:pt x="27" y="35"/>
                  </a:cubicBezTo>
                  <a:lnTo>
                    <a:pt x="27" y="95"/>
                  </a:lnTo>
                  <a:cubicBezTo>
                    <a:pt x="37" y="98"/>
                    <a:pt x="46" y="99"/>
                    <a:pt x="54" y="99"/>
                  </a:cubicBezTo>
                  <a:cubicBezTo>
                    <a:pt x="71" y="99"/>
                    <a:pt x="77" y="90"/>
                    <a:pt x="77" y="60"/>
                  </a:cubicBezTo>
                  <a:cubicBezTo>
                    <a:pt x="77" y="29"/>
                    <a:pt x="71" y="24"/>
                    <a:pt x="59" y="24"/>
                  </a:cubicBezTo>
                  <a:lnTo>
                    <a:pt x="59" y="24"/>
                  </a:lnTo>
                  <a:close/>
                  <a:moveTo>
                    <a:pt x="57" y="122"/>
                  </a:moveTo>
                  <a:lnTo>
                    <a:pt x="57" y="122"/>
                  </a:lnTo>
                  <a:cubicBezTo>
                    <a:pt x="49" y="122"/>
                    <a:pt x="38" y="120"/>
                    <a:pt x="27" y="116"/>
                  </a:cubicBezTo>
                  <a:lnTo>
                    <a:pt x="27" y="117"/>
                  </a:lnTo>
                  <a:lnTo>
                    <a:pt x="27" y="159"/>
                  </a:lnTo>
                  <a:cubicBezTo>
                    <a:pt x="27" y="162"/>
                    <a:pt x="26" y="164"/>
                    <a:pt x="22" y="164"/>
                  </a:cubicBezTo>
                  <a:lnTo>
                    <a:pt x="5" y="164"/>
                  </a:lnTo>
                  <a:cubicBezTo>
                    <a:pt x="1" y="164"/>
                    <a:pt x="0" y="162"/>
                    <a:pt x="0" y="159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7" y="14"/>
                  </a:lnTo>
                  <a:cubicBezTo>
                    <a:pt x="36" y="8"/>
                    <a:pt x="51" y="0"/>
                    <a:pt x="65" y="0"/>
                  </a:cubicBezTo>
                  <a:cubicBezTo>
                    <a:pt x="96" y="0"/>
                    <a:pt x="105" y="24"/>
                    <a:pt x="105" y="60"/>
                  </a:cubicBezTo>
                  <a:cubicBezTo>
                    <a:pt x="105" y="99"/>
                    <a:pt x="95" y="122"/>
                    <a:pt x="57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8" name="Freeform 337"/>
            <p:cNvSpPr>
              <a:spLocks noChangeAspect="1" noEditPoints="1"/>
            </p:cNvSpPr>
            <p:nvPr userDrawn="1"/>
          </p:nvSpPr>
          <p:spPr bwMode="gray">
            <a:xfrm>
              <a:off x="2860" y="888"/>
              <a:ext cx="34" cy="41"/>
            </a:xfrm>
            <a:custGeom>
              <a:avLst/>
              <a:gdLst>
                <a:gd name="T0" fmla="*/ 27 w 102"/>
                <a:gd name="T1" fmla="*/ 51 h 123"/>
                <a:gd name="T2" fmla="*/ 27 w 102"/>
                <a:gd name="T3" fmla="*/ 51 h 123"/>
                <a:gd name="T4" fmla="*/ 75 w 102"/>
                <a:gd name="T5" fmla="*/ 51 h 123"/>
                <a:gd name="T6" fmla="*/ 51 w 102"/>
                <a:gd name="T7" fmla="*/ 22 h 123"/>
                <a:gd name="T8" fmla="*/ 27 w 102"/>
                <a:gd name="T9" fmla="*/ 51 h 123"/>
                <a:gd name="T10" fmla="*/ 27 w 102"/>
                <a:gd name="T11" fmla="*/ 51 h 123"/>
                <a:gd name="T12" fmla="*/ 27 w 102"/>
                <a:gd name="T13" fmla="*/ 69 h 123"/>
                <a:gd name="T14" fmla="*/ 27 w 102"/>
                <a:gd name="T15" fmla="*/ 69 h 123"/>
                <a:gd name="T16" fmla="*/ 56 w 102"/>
                <a:gd name="T17" fmla="*/ 100 h 123"/>
                <a:gd name="T18" fmla="*/ 87 w 102"/>
                <a:gd name="T19" fmla="*/ 97 h 123"/>
                <a:gd name="T20" fmla="*/ 94 w 102"/>
                <a:gd name="T21" fmla="*/ 101 h 123"/>
                <a:gd name="T22" fmla="*/ 95 w 102"/>
                <a:gd name="T23" fmla="*/ 109 h 123"/>
                <a:gd name="T24" fmla="*/ 91 w 102"/>
                <a:gd name="T25" fmla="*/ 117 h 123"/>
                <a:gd name="T26" fmla="*/ 52 w 102"/>
                <a:gd name="T27" fmla="*/ 123 h 123"/>
                <a:gd name="T28" fmla="*/ 0 w 102"/>
                <a:gd name="T29" fmla="*/ 62 h 123"/>
                <a:gd name="T30" fmla="*/ 51 w 102"/>
                <a:gd name="T31" fmla="*/ 0 h 123"/>
                <a:gd name="T32" fmla="*/ 102 w 102"/>
                <a:gd name="T33" fmla="*/ 54 h 123"/>
                <a:gd name="T34" fmla="*/ 90 w 102"/>
                <a:gd name="T35" fmla="*/ 69 h 123"/>
                <a:gd name="T36" fmla="*/ 27 w 102"/>
                <a:gd name="T37" fmla="*/ 6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23">
                  <a:moveTo>
                    <a:pt x="27" y="51"/>
                  </a:moveTo>
                  <a:lnTo>
                    <a:pt x="27" y="51"/>
                  </a:lnTo>
                  <a:lnTo>
                    <a:pt x="75" y="51"/>
                  </a:lnTo>
                  <a:cubicBezTo>
                    <a:pt x="75" y="36"/>
                    <a:pt x="71" y="22"/>
                    <a:pt x="51" y="22"/>
                  </a:cubicBezTo>
                  <a:cubicBezTo>
                    <a:pt x="33" y="22"/>
                    <a:pt x="28" y="33"/>
                    <a:pt x="27" y="51"/>
                  </a:cubicBezTo>
                  <a:lnTo>
                    <a:pt x="27" y="51"/>
                  </a:lnTo>
                  <a:close/>
                  <a:moveTo>
                    <a:pt x="27" y="69"/>
                  </a:moveTo>
                  <a:lnTo>
                    <a:pt x="27" y="69"/>
                  </a:lnTo>
                  <a:cubicBezTo>
                    <a:pt x="28" y="93"/>
                    <a:pt x="36" y="100"/>
                    <a:pt x="56" y="100"/>
                  </a:cubicBezTo>
                  <a:cubicBezTo>
                    <a:pt x="65" y="100"/>
                    <a:pt x="78" y="98"/>
                    <a:pt x="87" y="97"/>
                  </a:cubicBezTo>
                  <a:cubicBezTo>
                    <a:pt x="91" y="97"/>
                    <a:pt x="93" y="97"/>
                    <a:pt x="94" y="101"/>
                  </a:cubicBezTo>
                  <a:lnTo>
                    <a:pt x="95" y="109"/>
                  </a:lnTo>
                  <a:cubicBezTo>
                    <a:pt x="96" y="113"/>
                    <a:pt x="95" y="115"/>
                    <a:pt x="91" y="117"/>
                  </a:cubicBezTo>
                  <a:cubicBezTo>
                    <a:pt x="82" y="120"/>
                    <a:pt x="64" y="123"/>
                    <a:pt x="52" y="123"/>
                  </a:cubicBezTo>
                  <a:cubicBezTo>
                    <a:pt x="6" y="123"/>
                    <a:pt x="0" y="93"/>
                    <a:pt x="0" y="62"/>
                  </a:cubicBezTo>
                  <a:cubicBezTo>
                    <a:pt x="0" y="39"/>
                    <a:pt x="4" y="0"/>
                    <a:pt x="51" y="0"/>
                  </a:cubicBezTo>
                  <a:cubicBezTo>
                    <a:pt x="94" y="0"/>
                    <a:pt x="102" y="28"/>
                    <a:pt x="102" y="54"/>
                  </a:cubicBezTo>
                  <a:cubicBezTo>
                    <a:pt x="102" y="63"/>
                    <a:pt x="100" y="69"/>
                    <a:pt x="90" y="6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9" name="Freeform 338"/>
            <p:cNvSpPr>
              <a:spLocks noChangeAspect="1" noEditPoints="1"/>
            </p:cNvSpPr>
            <p:nvPr userDrawn="1"/>
          </p:nvSpPr>
          <p:spPr bwMode="gray">
            <a:xfrm>
              <a:off x="2897" y="888"/>
              <a:ext cx="38" cy="41"/>
            </a:xfrm>
            <a:custGeom>
              <a:avLst/>
              <a:gdLst>
                <a:gd name="T0" fmla="*/ 76 w 116"/>
                <a:gd name="T1" fmla="*/ 67 h 122"/>
                <a:gd name="T2" fmla="*/ 76 w 116"/>
                <a:gd name="T3" fmla="*/ 67 h 122"/>
                <a:gd name="T4" fmla="*/ 47 w 116"/>
                <a:gd name="T5" fmla="*/ 67 h 122"/>
                <a:gd name="T6" fmla="*/ 27 w 116"/>
                <a:gd name="T7" fmla="*/ 87 h 122"/>
                <a:gd name="T8" fmla="*/ 42 w 116"/>
                <a:gd name="T9" fmla="*/ 101 h 122"/>
                <a:gd name="T10" fmla="*/ 76 w 116"/>
                <a:gd name="T11" fmla="*/ 90 h 122"/>
                <a:gd name="T12" fmla="*/ 76 w 116"/>
                <a:gd name="T13" fmla="*/ 67 h 122"/>
                <a:gd name="T14" fmla="*/ 76 w 116"/>
                <a:gd name="T15" fmla="*/ 67 h 122"/>
                <a:gd name="T16" fmla="*/ 78 w 116"/>
                <a:gd name="T17" fmla="*/ 107 h 122"/>
                <a:gd name="T18" fmla="*/ 78 w 116"/>
                <a:gd name="T19" fmla="*/ 107 h 122"/>
                <a:gd name="T20" fmla="*/ 33 w 116"/>
                <a:gd name="T21" fmla="*/ 122 h 122"/>
                <a:gd name="T22" fmla="*/ 1 w 116"/>
                <a:gd name="T23" fmla="*/ 88 h 122"/>
                <a:gd name="T24" fmla="*/ 46 w 116"/>
                <a:gd name="T25" fmla="*/ 48 h 122"/>
                <a:gd name="T26" fmla="*/ 76 w 116"/>
                <a:gd name="T27" fmla="*/ 48 h 122"/>
                <a:gd name="T28" fmla="*/ 76 w 116"/>
                <a:gd name="T29" fmla="*/ 42 h 122"/>
                <a:gd name="T30" fmla="*/ 51 w 116"/>
                <a:gd name="T31" fmla="*/ 23 h 122"/>
                <a:gd name="T32" fmla="*/ 19 w 116"/>
                <a:gd name="T33" fmla="*/ 25 h 122"/>
                <a:gd name="T34" fmla="*/ 12 w 116"/>
                <a:gd name="T35" fmla="*/ 22 h 122"/>
                <a:gd name="T36" fmla="*/ 10 w 116"/>
                <a:gd name="T37" fmla="*/ 13 h 122"/>
                <a:gd name="T38" fmla="*/ 15 w 116"/>
                <a:gd name="T39" fmla="*/ 6 h 122"/>
                <a:gd name="T40" fmla="*/ 56 w 116"/>
                <a:gd name="T41" fmla="*/ 0 h 122"/>
                <a:gd name="T42" fmla="*/ 103 w 116"/>
                <a:gd name="T43" fmla="*/ 44 h 122"/>
                <a:gd name="T44" fmla="*/ 103 w 116"/>
                <a:gd name="T45" fmla="*/ 91 h 122"/>
                <a:gd name="T46" fmla="*/ 111 w 116"/>
                <a:gd name="T47" fmla="*/ 102 h 122"/>
                <a:gd name="T48" fmla="*/ 116 w 116"/>
                <a:gd name="T49" fmla="*/ 105 h 122"/>
                <a:gd name="T50" fmla="*/ 116 w 116"/>
                <a:gd name="T51" fmla="*/ 115 h 122"/>
                <a:gd name="T52" fmla="*/ 110 w 116"/>
                <a:gd name="T53" fmla="*/ 121 h 122"/>
                <a:gd name="T54" fmla="*/ 99 w 116"/>
                <a:gd name="T55" fmla="*/ 122 h 122"/>
                <a:gd name="T56" fmla="*/ 78 w 116"/>
                <a:gd name="T57" fmla="*/ 107 h 122"/>
                <a:gd name="T58" fmla="*/ 78 w 116"/>
                <a:gd name="T59" fmla="*/ 10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22">
                  <a:moveTo>
                    <a:pt x="76" y="67"/>
                  </a:moveTo>
                  <a:lnTo>
                    <a:pt x="76" y="67"/>
                  </a:lnTo>
                  <a:lnTo>
                    <a:pt x="47" y="67"/>
                  </a:lnTo>
                  <a:cubicBezTo>
                    <a:pt x="35" y="67"/>
                    <a:pt x="27" y="71"/>
                    <a:pt x="27" y="87"/>
                  </a:cubicBezTo>
                  <a:cubicBezTo>
                    <a:pt x="27" y="98"/>
                    <a:pt x="31" y="101"/>
                    <a:pt x="42" y="101"/>
                  </a:cubicBezTo>
                  <a:cubicBezTo>
                    <a:pt x="52" y="101"/>
                    <a:pt x="67" y="95"/>
                    <a:pt x="76" y="90"/>
                  </a:cubicBezTo>
                  <a:lnTo>
                    <a:pt x="76" y="67"/>
                  </a:lnTo>
                  <a:lnTo>
                    <a:pt x="76" y="67"/>
                  </a:lnTo>
                  <a:close/>
                  <a:moveTo>
                    <a:pt x="78" y="107"/>
                  </a:moveTo>
                  <a:lnTo>
                    <a:pt x="78" y="107"/>
                  </a:lnTo>
                  <a:cubicBezTo>
                    <a:pt x="66" y="116"/>
                    <a:pt x="50" y="122"/>
                    <a:pt x="33" y="122"/>
                  </a:cubicBezTo>
                  <a:cubicBezTo>
                    <a:pt x="8" y="122"/>
                    <a:pt x="1" y="109"/>
                    <a:pt x="1" y="88"/>
                  </a:cubicBezTo>
                  <a:cubicBezTo>
                    <a:pt x="0" y="60"/>
                    <a:pt x="15" y="48"/>
                    <a:pt x="46" y="48"/>
                  </a:cubicBezTo>
                  <a:lnTo>
                    <a:pt x="76" y="48"/>
                  </a:lnTo>
                  <a:lnTo>
                    <a:pt x="76" y="42"/>
                  </a:lnTo>
                  <a:cubicBezTo>
                    <a:pt x="76" y="28"/>
                    <a:pt x="71" y="23"/>
                    <a:pt x="51" y="23"/>
                  </a:cubicBezTo>
                  <a:cubicBezTo>
                    <a:pt x="44" y="23"/>
                    <a:pt x="28" y="24"/>
                    <a:pt x="19" y="25"/>
                  </a:cubicBezTo>
                  <a:cubicBezTo>
                    <a:pt x="14" y="25"/>
                    <a:pt x="13" y="25"/>
                    <a:pt x="12" y="22"/>
                  </a:cubicBezTo>
                  <a:lnTo>
                    <a:pt x="10" y="13"/>
                  </a:lnTo>
                  <a:cubicBezTo>
                    <a:pt x="9" y="10"/>
                    <a:pt x="10" y="8"/>
                    <a:pt x="15" y="6"/>
                  </a:cubicBezTo>
                  <a:cubicBezTo>
                    <a:pt x="26" y="2"/>
                    <a:pt x="45" y="0"/>
                    <a:pt x="56" y="0"/>
                  </a:cubicBezTo>
                  <a:cubicBezTo>
                    <a:pt x="98" y="0"/>
                    <a:pt x="103" y="18"/>
                    <a:pt x="103" y="44"/>
                  </a:cubicBezTo>
                  <a:lnTo>
                    <a:pt x="103" y="91"/>
                  </a:lnTo>
                  <a:cubicBezTo>
                    <a:pt x="103" y="101"/>
                    <a:pt x="104" y="101"/>
                    <a:pt x="111" y="102"/>
                  </a:cubicBezTo>
                  <a:cubicBezTo>
                    <a:pt x="115" y="102"/>
                    <a:pt x="116" y="103"/>
                    <a:pt x="116" y="105"/>
                  </a:cubicBezTo>
                  <a:lnTo>
                    <a:pt x="116" y="115"/>
                  </a:lnTo>
                  <a:cubicBezTo>
                    <a:pt x="116" y="118"/>
                    <a:pt x="114" y="120"/>
                    <a:pt x="110" y="121"/>
                  </a:cubicBezTo>
                  <a:cubicBezTo>
                    <a:pt x="106" y="121"/>
                    <a:pt x="102" y="122"/>
                    <a:pt x="99" y="122"/>
                  </a:cubicBezTo>
                  <a:cubicBezTo>
                    <a:pt x="87" y="122"/>
                    <a:pt x="80" y="118"/>
                    <a:pt x="78" y="107"/>
                  </a:cubicBezTo>
                  <a:lnTo>
                    <a:pt x="78" y="107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0" name="Freeform 339"/>
            <p:cNvSpPr>
              <a:spLocks noChangeAspect="1"/>
            </p:cNvSpPr>
            <p:nvPr userDrawn="1"/>
          </p:nvSpPr>
          <p:spPr bwMode="gray">
            <a:xfrm>
              <a:off x="2937" y="889"/>
              <a:ext cx="34" cy="39"/>
            </a:xfrm>
            <a:custGeom>
              <a:avLst/>
              <a:gdLst>
                <a:gd name="T0" fmla="*/ 98 w 103"/>
                <a:gd name="T1" fmla="*/ 120 h 120"/>
                <a:gd name="T2" fmla="*/ 98 w 103"/>
                <a:gd name="T3" fmla="*/ 120 h 120"/>
                <a:gd name="T4" fmla="*/ 81 w 103"/>
                <a:gd name="T5" fmla="*/ 120 h 120"/>
                <a:gd name="T6" fmla="*/ 77 w 103"/>
                <a:gd name="T7" fmla="*/ 115 h 120"/>
                <a:gd name="T8" fmla="*/ 77 w 103"/>
                <a:gd name="T9" fmla="*/ 47 h 120"/>
                <a:gd name="T10" fmla="*/ 60 w 103"/>
                <a:gd name="T11" fmla="*/ 24 h 120"/>
                <a:gd name="T12" fmla="*/ 27 w 103"/>
                <a:gd name="T13" fmla="*/ 35 h 120"/>
                <a:gd name="T14" fmla="*/ 27 w 103"/>
                <a:gd name="T15" fmla="*/ 115 h 120"/>
                <a:gd name="T16" fmla="*/ 22 w 103"/>
                <a:gd name="T17" fmla="*/ 120 h 120"/>
                <a:gd name="T18" fmla="*/ 5 w 103"/>
                <a:gd name="T19" fmla="*/ 120 h 120"/>
                <a:gd name="T20" fmla="*/ 0 w 103"/>
                <a:gd name="T21" fmla="*/ 115 h 120"/>
                <a:gd name="T22" fmla="*/ 0 w 103"/>
                <a:gd name="T23" fmla="*/ 7 h 120"/>
                <a:gd name="T24" fmla="*/ 5 w 103"/>
                <a:gd name="T25" fmla="*/ 2 h 120"/>
                <a:gd name="T26" fmla="*/ 22 w 103"/>
                <a:gd name="T27" fmla="*/ 2 h 120"/>
                <a:gd name="T28" fmla="*/ 27 w 103"/>
                <a:gd name="T29" fmla="*/ 7 h 120"/>
                <a:gd name="T30" fmla="*/ 27 w 103"/>
                <a:gd name="T31" fmla="*/ 14 h 120"/>
                <a:gd name="T32" fmla="*/ 27 w 103"/>
                <a:gd name="T33" fmla="*/ 14 h 120"/>
                <a:gd name="T34" fmla="*/ 68 w 103"/>
                <a:gd name="T35" fmla="*/ 0 h 120"/>
                <a:gd name="T36" fmla="*/ 103 w 103"/>
                <a:gd name="T37" fmla="*/ 45 h 120"/>
                <a:gd name="T38" fmla="*/ 103 w 103"/>
                <a:gd name="T39" fmla="*/ 115 h 120"/>
                <a:gd name="T40" fmla="*/ 98 w 103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" h="120">
                  <a:moveTo>
                    <a:pt x="98" y="120"/>
                  </a:moveTo>
                  <a:lnTo>
                    <a:pt x="98" y="120"/>
                  </a:lnTo>
                  <a:lnTo>
                    <a:pt x="81" y="120"/>
                  </a:lnTo>
                  <a:cubicBezTo>
                    <a:pt x="78" y="120"/>
                    <a:pt x="77" y="118"/>
                    <a:pt x="77" y="115"/>
                  </a:cubicBezTo>
                  <a:lnTo>
                    <a:pt x="77" y="47"/>
                  </a:lnTo>
                  <a:cubicBezTo>
                    <a:pt x="77" y="33"/>
                    <a:pt x="73" y="24"/>
                    <a:pt x="60" y="24"/>
                  </a:cubicBezTo>
                  <a:cubicBezTo>
                    <a:pt x="50" y="24"/>
                    <a:pt x="33" y="32"/>
                    <a:pt x="27" y="35"/>
                  </a:cubicBezTo>
                  <a:lnTo>
                    <a:pt x="27" y="115"/>
                  </a:lnTo>
                  <a:cubicBezTo>
                    <a:pt x="27" y="118"/>
                    <a:pt x="25" y="120"/>
                    <a:pt x="22" y="120"/>
                  </a:cubicBezTo>
                  <a:lnTo>
                    <a:pt x="5" y="120"/>
                  </a:lnTo>
                  <a:cubicBezTo>
                    <a:pt x="2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7" y="4"/>
                    <a:pt x="27" y="7"/>
                  </a:cubicBezTo>
                  <a:lnTo>
                    <a:pt x="27" y="14"/>
                  </a:lnTo>
                  <a:cubicBezTo>
                    <a:pt x="27" y="14"/>
                    <a:pt x="27" y="14"/>
                    <a:pt x="27" y="14"/>
                  </a:cubicBezTo>
                  <a:cubicBezTo>
                    <a:pt x="36" y="8"/>
                    <a:pt x="53" y="0"/>
                    <a:pt x="68" y="0"/>
                  </a:cubicBezTo>
                  <a:cubicBezTo>
                    <a:pt x="100" y="0"/>
                    <a:pt x="103" y="21"/>
                    <a:pt x="103" y="45"/>
                  </a:cubicBezTo>
                  <a:lnTo>
                    <a:pt x="103" y="115"/>
                  </a:lnTo>
                  <a:cubicBezTo>
                    <a:pt x="103" y="118"/>
                    <a:pt x="102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1" name="Freeform 340"/>
            <p:cNvSpPr>
              <a:spLocks noChangeAspect="1"/>
            </p:cNvSpPr>
            <p:nvPr userDrawn="1"/>
          </p:nvSpPr>
          <p:spPr bwMode="gray">
            <a:xfrm>
              <a:off x="2680" y="959"/>
              <a:ext cx="37" cy="53"/>
            </a:xfrm>
            <a:custGeom>
              <a:avLst/>
              <a:gdLst>
                <a:gd name="T0" fmla="*/ 65 w 115"/>
                <a:gd name="T1" fmla="*/ 0 h 163"/>
                <a:gd name="T2" fmla="*/ 65 w 115"/>
                <a:gd name="T3" fmla="*/ 0 h 163"/>
                <a:gd name="T4" fmla="*/ 109 w 115"/>
                <a:gd name="T5" fmla="*/ 7 h 163"/>
                <a:gd name="T6" fmla="*/ 114 w 115"/>
                <a:gd name="T7" fmla="*/ 14 h 163"/>
                <a:gd name="T8" fmla="*/ 112 w 115"/>
                <a:gd name="T9" fmla="*/ 24 h 163"/>
                <a:gd name="T10" fmla="*/ 105 w 115"/>
                <a:gd name="T11" fmla="*/ 28 h 163"/>
                <a:gd name="T12" fmla="*/ 67 w 115"/>
                <a:gd name="T13" fmla="*/ 24 h 163"/>
                <a:gd name="T14" fmla="*/ 29 w 115"/>
                <a:gd name="T15" fmla="*/ 82 h 163"/>
                <a:gd name="T16" fmla="*/ 67 w 115"/>
                <a:gd name="T17" fmla="*/ 138 h 163"/>
                <a:gd name="T18" fmla="*/ 105 w 115"/>
                <a:gd name="T19" fmla="*/ 135 h 163"/>
                <a:gd name="T20" fmla="*/ 112 w 115"/>
                <a:gd name="T21" fmla="*/ 139 h 163"/>
                <a:gd name="T22" fmla="*/ 114 w 115"/>
                <a:gd name="T23" fmla="*/ 148 h 163"/>
                <a:gd name="T24" fmla="*/ 110 w 115"/>
                <a:gd name="T25" fmla="*/ 156 h 163"/>
                <a:gd name="T26" fmla="*/ 65 w 115"/>
                <a:gd name="T27" fmla="*/ 163 h 163"/>
                <a:gd name="T28" fmla="*/ 0 w 115"/>
                <a:gd name="T29" fmla="*/ 83 h 163"/>
                <a:gd name="T30" fmla="*/ 65 w 115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5" h="163">
                  <a:moveTo>
                    <a:pt x="65" y="0"/>
                  </a:moveTo>
                  <a:lnTo>
                    <a:pt x="65" y="0"/>
                  </a:lnTo>
                  <a:cubicBezTo>
                    <a:pt x="77" y="0"/>
                    <a:pt x="96" y="1"/>
                    <a:pt x="109" y="7"/>
                  </a:cubicBezTo>
                  <a:cubicBezTo>
                    <a:pt x="113" y="8"/>
                    <a:pt x="114" y="10"/>
                    <a:pt x="114" y="14"/>
                  </a:cubicBezTo>
                  <a:lnTo>
                    <a:pt x="112" y="24"/>
                  </a:lnTo>
                  <a:cubicBezTo>
                    <a:pt x="111" y="27"/>
                    <a:pt x="110" y="28"/>
                    <a:pt x="105" y="28"/>
                  </a:cubicBezTo>
                  <a:cubicBezTo>
                    <a:pt x="94" y="26"/>
                    <a:pt x="79" y="24"/>
                    <a:pt x="67" y="24"/>
                  </a:cubicBezTo>
                  <a:cubicBezTo>
                    <a:pt x="34" y="24"/>
                    <a:pt x="29" y="51"/>
                    <a:pt x="29" y="82"/>
                  </a:cubicBezTo>
                  <a:cubicBezTo>
                    <a:pt x="29" y="114"/>
                    <a:pt x="35" y="138"/>
                    <a:pt x="67" y="138"/>
                  </a:cubicBezTo>
                  <a:cubicBezTo>
                    <a:pt x="81" y="138"/>
                    <a:pt x="92" y="137"/>
                    <a:pt x="105" y="135"/>
                  </a:cubicBezTo>
                  <a:cubicBezTo>
                    <a:pt x="110" y="135"/>
                    <a:pt x="111" y="136"/>
                    <a:pt x="112" y="139"/>
                  </a:cubicBezTo>
                  <a:lnTo>
                    <a:pt x="114" y="148"/>
                  </a:lnTo>
                  <a:cubicBezTo>
                    <a:pt x="115" y="152"/>
                    <a:pt x="113" y="154"/>
                    <a:pt x="110" y="156"/>
                  </a:cubicBezTo>
                  <a:cubicBezTo>
                    <a:pt x="98" y="161"/>
                    <a:pt x="77" y="163"/>
                    <a:pt x="65" y="163"/>
                  </a:cubicBezTo>
                  <a:cubicBezTo>
                    <a:pt x="12" y="163"/>
                    <a:pt x="0" y="123"/>
                    <a:pt x="0" y="83"/>
                  </a:cubicBezTo>
                  <a:cubicBezTo>
                    <a:pt x="0" y="42"/>
                    <a:pt x="10" y="0"/>
                    <a:pt x="65" y="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2" name="Freeform 341"/>
            <p:cNvSpPr>
              <a:spLocks noChangeAspect="1" noEditPoints="1"/>
            </p:cNvSpPr>
            <p:nvPr userDrawn="1"/>
          </p:nvSpPr>
          <p:spPr bwMode="gray">
            <a:xfrm>
              <a:off x="2718" y="972"/>
              <a:ext cx="34" cy="40"/>
            </a:xfrm>
            <a:custGeom>
              <a:avLst/>
              <a:gdLst>
                <a:gd name="T0" fmla="*/ 51 w 104"/>
                <a:gd name="T1" fmla="*/ 23 h 122"/>
                <a:gd name="T2" fmla="*/ 51 w 104"/>
                <a:gd name="T3" fmla="*/ 23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3 h 122"/>
                <a:gd name="T12" fmla="*/ 51 w 104"/>
                <a:gd name="T13" fmla="*/ 23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59 h 122"/>
                <a:gd name="T20" fmla="*/ 51 w 104"/>
                <a:gd name="T21" fmla="*/ 0 h 122"/>
                <a:gd name="T22" fmla="*/ 104 w 104"/>
                <a:gd name="T23" fmla="*/ 59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3"/>
                  </a:moveTo>
                  <a:lnTo>
                    <a:pt x="51" y="23"/>
                  </a:lnTo>
                  <a:cubicBezTo>
                    <a:pt x="31" y="23"/>
                    <a:pt x="26" y="36"/>
                    <a:pt x="26" y="61"/>
                  </a:cubicBezTo>
                  <a:cubicBezTo>
                    <a:pt x="26" y="86"/>
                    <a:pt x="31" y="99"/>
                    <a:pt x="51" y="99"/>
                  </a:cubicBezTo>
                  <a:cubicBezTo>
                    <a:pt x="73" y="99"/>
                    <a:pt x="77" y="86"/>
                    <a:pt x="77" y="61"/>
                  </a:cubicBezTo>
                  <a:cubicBezTo>
                    <a:pt x="77" y="35"/>
                    <a:pt x="73" y="23"/>
                    <a:pt x="51" y="23"/>
                  </a:cubicBezTo>
                  <a:lnTo>
                    <a:pt x="51" y="23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7" y="0"/>
                    <a:pt x="104" y="31"/>
                    <a:pt x="104" y="59"/>
                  </a:cubicBezTo>
                  <a:cubicBezTo>
                    <a:pt x="104" y="86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3" name="Freeform 342"/>
            <p:cNvSpPr>
              <a:spLocks noChangeAspect="1"/>
            </p:cNvSpPr>
            <p:nvPr userDrawn="1"/>
          </p:nvSpPr>
          <p:spPr bwMode="gray">
            <a:xfrm>
              <a:off x="2757" y="972"/>
              <a:ext cx="56" cy="40"/>
            </a:xfrm>
            <a:custGeom>
              <a:avLst/>
              <a:gdLst>
                <a:gd name="T0" fmla="*/ 167 w 172"/>
                <a:gd name="T1" fmla="*/ 120 h 120"/>
                <a:gd name="T2" fmla="*/ 167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7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7" y="120"/>
                  </a:moveTo>
                  <a:lnTo>
                    <a:pt x="167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0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8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5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7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4" name="Freeform 343"/>
            <p:cNvSpPr>
              <a:spLocks noChangeAspect="1"/>
            </p:cNvSpPr>
            <p:nvPr userDrawn="1"/>
          </p:nvSpPr>
          <p:spPr bwMode="gray">
            <a:xfrm>
              <a:off x="2819" y="972"/>
              <a:ext cx="56" cy="40"/>
            </a:xfrm>
            <a:custGeom>
              <a:avLst/>
              <a:gdLst>
                <a:gd name="T0" fmla="*/ 168 w 172"/>
                <a:gd name="T1" fmla="*/ 120 h 120"/>
                <a:gd name="T2" fmla="*/ 168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8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8" y="120"/>
                  </a:moveTo>
                  <a:lnTo>
                    <a:pt x="168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1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9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6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5" name="Freeform 344"/>
            <p:cNvSpPr>
              <a:spLocks noChangeAspect="1" noEditPoints="1"/>
            </p:cNvSpPr>
            <p:nvPr userDrawn="1"/>
          </p:nvSpPr>
          <p:spPr bwMode="gray">
            <a:xfrm>
              <a:off x="2882" y="958"/>
              <a:ext cx="9" cy="54"/>
            </a:xfrm>
            <a:custGeom>
              <a:avLst/>
              <a:gdLst>
                <a:gd name="T0" fmla="*/ 27 w 28"/>
                <a:gd name="T1" fmla="*/ 158 h 163"/>
                <a:gd name="T2" fmla="*/ 27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1 w 28"/>
                <a:gd name="T9" fmla="*/ 158 h 163"/>
                <a:gd name="T10" fmla="*/ 1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7 w 28"/>
                <a:gd name="T17" fmla="*/ 50 h 163"/>
                <a:gd name="T18" fmla="*/ 27 w 28"/>
                <a:gd name="T19" fmla="*/ 158 h 163"/>
                <a:gd name="T20" fmla="*/ 27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7" y="158"/>
                  </a:moveTo>
                  <a:lnTo>
                    <a:pt x="27" y="158"/>
                  </a:lnTo>
                  <a:cubicBezTo>
                    <a:pt x="27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1" y="161"/>
                    <a:pt x="1" y="158"/>
                  </a:cubicBezTo>
                  <a:lnTo>
                    <a:pt x="1" y="50"/>
                  </a:lnTo>
                  <a:cubicBezTo>
                    <a:pt x="1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7" y="47"/>
                    <a:pt x="27" y="50"/>
                  </a:cubicBezTo>
                  <a:lnTo>
                    <a:pt x="27" y="158"/>
                  </a:lnTo>
                  <a:lnTo>
                    <a:pt x="27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6" name="Freeform 345"/>
            <p:cNvSpPr>
              <a:spLocks noChangeAspect="1"/>
            </p:cNvSpPr>
            <p:nvPr userDrawn="1"/>
          </p:nvSpPr>
          <p:spPr bwMode="gray">
            <a:xfrm>
              <a:off x="2896" y="972"/>
              <a:ext cx="30" cy="40"/>
            </a:xfrm>
            <a:custGeom>
              <a:avLst/>
              <a:gdLst>
                <a:gd name="T0" fmla="*/ 43 w 92"/>
                <a:gd name="T1" fmla="*/ 122 h 122"/>
                <a:gd name="T2" fmla="*/ 43 w 92"/>
                <a:gd name="T3" fmla="*/ 122 h 122"/>
                <a:gd name="T4" fmla="*/ 6 w 92"/>
                <a:gd name="T5" fmla="*/ 116 h 122"/>
                <a:gd name="T6" fmla="*/ 1 w 92"/>
                <a:gd name="T7" fmla="*/ 109 h 122"/>
                <a:gd name="T8" fmla="*/ 3 w 92"/>
                <a:gd name="T9" fmla="*/ 101 h 122"/>
                <a:gd name="T10" fmla="*/ 9 w 92"/>
                <a:gd name="T11" fmla="*/ 97 h 122"/>
                <a:gd name="T12" fmla="*/ 43 w 92"/>
                <a:gd name="T13" fmla="*/ 100 h 122"/>
                <a:gd name="T14" fmla="*/ 65 w 92"/>
                <a:gd name="T15" fmla="*/ 86 h 122"/>
                <a:gd name="T16" fmla="*/ 45 w 92"/>
                <a:gd name="T17" fmla="*/ 71 h 122"/>
                <a:gd name="T18" fmla="*/ 1 w 92"/>
                <a:gd name="T19" fmla="*/ 36 h 122"/>
                <a:gd name="T20" fmla="*/ 46 w 92"/>
                <a:gd name="T21" fmla="*/ 0 h 122"/>
                <a:gd name="T22" fmla="*/ 83 w 92"/>
                <a:gd name="T23" fmla="*/ 5 h 122"/>
                <a:gd name="T24" fmla="*/ 88 w 92"/>
                <a:gd name="T25" fmla="*/ 12 h 122"/>
                <a:gd name="T26" fmla="*/ 86 w 92"/>
                <a:gd name="T27" fmla="*/ 21 h 122"/>
                <a:gd name="T28" fmla="*/ 79 w 92"/>
                <a:gd name="T29" fmla="*/ 24 h 122"/>
                <a:gd name="T30" fmla="*/ 47 w 92"/>
                <a:gd name="T31" fmla="*/ 22 h 122"/>
                <a:gd name="T32" fmla="*/ 28 w 92"/>
                <a:gd name="T33" fmla="*/ 35 h 122"/>
                <a:gd name="T34" fmla="*/ 48 w 92"/>
                <a:gd name="T35" fmla="*/ 48 h 122"/>
                <a:gd name="T36" fmla="*/ 92 w 92"/>
                <a:gd name="T37" fmla="*/ 85 h 122"/>
                <a:gd name="T38" fmla="*/ 43 w 92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3" y="101"/>
                  </a:lnTo>
                  <a:cubicBezTo>
                    <a:pt x="3" y="97"/>
                    <a:pt x="5" y="97"/>
                    <a:pt x="9" y="97"/>
                  </a:cubicBezTo>
                  <a:cubicBezTo>
                    <a:pt x="19" y="99"/>
                    <a:pt x="35" y="100"/>
                    <a:pt x="43" y="100"/>
                  </a:cubicBezTo>
                  <a:cubicBezTo>
                    <a:pt x="58" y="100"/>
                    <a:pt x="65" y="96"/>
                    <a:pt x="65" y="86"/>
                  </a:cubicBezTo>
                  <a:cubicBezTo>
                    <a:pt x="65" y="75"/>
                    <a:pt x="61" y="73"/>
                    <a:pt x="45" y="71"/>
                  </a:cubicBezTo>
                  <a:cubicBezTo>
                    <a:pt x="22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3" y="1"/>
                    <a:pt x="83" y="5"/>
                  </a:cubicBezTo>
                  <a:cubicBezTo>
                    <a:pt x="87" y="7"/>
                    <a:pt x="89" y="9"/>
                    <a:pt x="88" y="12"/>
                  </a:cubicBezTo>
                  <a:lnTo>
                    <a:pt x="86" y="21"/>
                  </a:lnTo>
                  <a:cubicBezTo>
                    <a:pt x="85" y="24"/>
                    <a:pt x="84" y="25"/>
                    <a:pt x="79" y="24"/>
                  </a:cubicBezTo>
                  <a:cubicBezTo>
                    <a:pt x="69" y="23"/>
                    <a:pt x="56" y="22"/>
                    <a:pt x="47" y="22"/>
                  </a:cubicBezTo>
                  <a:cubicBezTo>
                    <a:pt x="31" y="22"/>
                    <a:pt x="28" y="26"/>
                    <a:pt x="28" y="35"/>
                  </a:cubicBezTo>
                  <a:cubicBezTo>
                    <a:pt x="28" y="44"/>
                    <a:pt x="34" y="46"/>
                    <a:pt x="48" y="48"/>
                  </a:cubicBezTo>
                  <a:cubicBezTo>
                    <a:pt x="71" y="51"/>
                    <a:pt x="92" y="56"/>
                    <a:pt x="92" y="85"/>
                  </a:cubicBezTo>
                  <a:cubicBezTo>
                    <a:pt x="92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7" name="Freeform 346"/>
            <p:cNvSpPr>
              <a:spLocks noChangeAspect="1"/>
            </p:cNvSpPr>
            <p:nvPr userDrawn="1"/>
          </p:nvSpPr>
          <p:spPr bwMode="gray">
            <a:xfrm>
              <a:off x="2929" y="972"/>
              <a:ext cx="30" cy="40"/>
            </a:xfrm>
            <a:custGeom>
              <a:avLst/>
              <a:gdLst>
                <a:gd name="T0" fmla="*/ 43 w 91"/>
                <a:gd name="T1" fmla="*/ 122 h 122"/>
                <a:gd name="T2" fmla="*/ 43 w 91"/>
                <a:gd name="T3" fmla="*/ 122 h 122"/>
                <a:gd name="T4" fmla="*/ 6 w 91"/>
                <a:gd name="T5" fmla="*/ 116 h 122"/>
                <a:gd name="T6" fmla="*/ 1 w 91"/>
                <a:gd name="T7" fmla="*/ 109 h 122"/>
                <a:gd name="T8" fmla="*/ 2 w 91"/>
                <a:gd name="T9" fmla="*/ 101 h 122"/>
                <a:gd name="T10" fmla="*/ 8 w 91"/>
                <a:gd name="T11" fmla="*/ 97 h 122"/>
                <a:gd name="T12" fmla="*/ 43 w 91"/>
                <a:gd name="T13" fmla="*/ 100 h 122"/>
                <a:gd name="T14" fmla="*/ 64 w 91"/>
                <a:gd name="T15" fmla="*/ 86 h 122"/>
                <a:gd name="T16" fmla="*/ 45 w 91"/>
                <a:gd name="T17" fmla="*/ 71 h 122"/>
                <a:gd name="T18" fmla="*/ 1 w 91"/>
                <a:gd name="T19" fmla="*/ 36 h 122"/>
                <a:gd name="T20" fmla="*/ 46 w 91"/>
                <a:gd name="T21" fmla="*/ 0 h 122"/>
                <a:gd name="T22" fmla="*/ 82 w 91"/>
                <a:gd name="T23" fmla="*/ 5 h 122"/>
                <a:gd name="T24" fmla="*/ 87 w 91"/>
                <a:gd name="T25" fmla="*/ 12 h 122"/>
                <a:gd name="T26" fmla="*/ 86 w 91"/>
                <a:gd name="T27" fmla="*/ 21 h 122"/>
                <a:gd name="T28" fmla="*/ 79 w 91"/>
                <a:gd name="T29" fmla="*/ 24 h 122"/>
                <a:gd name="T30" fmla="*/ 46 w 91"/>
                <a:gd name="T31" fmla="*/ 22 h 122"/>
                <a:gd name="T32" fmla="*/ 27 w 91"/>
                <a:gd name="T33" fmla="*/ 35 h 122"/>
                <a:gd name="T34" fmla="*/ 48 w 91"/>
                <a:gd name="T35" fmla="*/ 48 h 122"/>
                <a:gd name="T36" fmla="*/ 91 w 91"/>
                <a:gd name="T37" fmla="*/ 85 h 122"/>
                <a:gd name="T38" fmla="*/ 43 w 91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2" y="101"/>
                  </a:lnTo>
                  <a:cubicBezTo>
                    <a:pt x="3" y="97"/>
                    <a:pt x="5" y="97"/>
                    <a:pt x="8" y="97"/>
                  </a:cubicBezTo>
                  <a:cubicBezTo>
                    <a:pt x="19" y="99"/>
                    <a:pt x="34" y="100"/>
                    <a:pt x="43" y="100"/>
                  </a:cubicBezTo>
                  <a:cubicBezTo>
                    <a:pt x="58" y="100"/>
                    <a:pt x="64" y="96"/>
                    <a:pt x="64" y="86"/>
                  </a:cubicBezTo>
                  <a:cubicBezTo>
                    <a:pt x="64" y="75"/>
                    <a:pt x="60" y="73"/>
                    <a:pt x="45" y="71"/>
                  </a:cubicBezTo>
                  <a:cubicBezTo>
                    <a:pt x="21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2" y="1"/>
                    <a:pt x="82" y="5"/>
                  </a:cubicBezTo>
                  <a:cubicBezTo>
                    <a:pt x="86" y="7"/>
                    <a:pt x="88" y="9"/>
                    <a:pt x="87" y="12"/>
                  </a:cubicBezTo>
                  <a:lnTo>
                    <a:pt x="86" y="21"/>
                  </a:lnTo>
                  <a:cubicBezTo>
                    <a:pt x="85" y="24"/>
                    <a:pt x="83" y="25"/>
                    <a:pt x="79" y="24"/>
                  </a:cubicBezTo>
                  <a:cubicBezTo>
                    <a:pt x="69" y="23"/>
                    <a:pt x="55" y="22"/>
                    <a:pt x="46" y="22"/>
                  </a:cubicBezTo>
                  <a:cubicBezTo>
                    <a:pt x="31" y="22"/>
                    <a:pt x="27" y="26"/>
                    <a:pt x="27" y="35"/>
                  </a:cubicBezTo>
                  <a:cubicBezTo>
                    <a:pt x="27" y="44"/>
                    <a:pt x="33" y="46"/>
                    <a:pt x="48" y="48"/>
                  </a:cubicBezTo>
                  <a:cubicBezTo>
                    <a:pt x="71" y="51"/>
                    <a:pt x="91" y="56"/>
                    <a:pt x="91" y="85"/>
                  </a:cubicBezTo>
                  <a:cubicBezTo>
                    <a:pt x="91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8" name="Freeform 347"/>
            <p:cNvSpPr>
              <a:spLocks noChangeAspect="1" noEditPoints="1"/>
            </p:cNvSpPr>
            <p:nvPr userDrawn="1"/>
          </p:nvSpPr>
          <p:spPr bwMode="gray">
            <a:xfrm>
              <a:off x="2964" y="958"/>
              <a:ext cx="9" cy="54"/>
            </a:xfrm>
            <a:custGeom>
              <a:avLst/>
              <a:gdLst>
                <a:gd name="T0" fmla="*/ 26 w 28"/>
                <a:gd name="T1" fmla="*/ 158 h 163"/>
                <a:gd name="T2" fmla="*/ 26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0 w 28"/>
                <a:gd name="T9" fmla="*/ 158 h 163"/>
                <a:gd name="T10" fmla="*/ 0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6 w 28"/>
                <a:gd name="T17" fmla="*/ 50 h 163"/>
                <a:gd name="T18" fmla="*/ 26 w 28"/>
                <a:gd name="T19" fmla="*/ 158 h 163"/>
                <a:gd name="T20" fmla="*/ 26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6" y="158"/>
                  </a:moveTo>
                  <a:lnTo>
                    <a:pt x="26" y="158"/>
                  </a:lnTo>
                  <a:cubicBezTo>
                    <a:pt x="26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0" y="161"/>
                    <a:pt x="0" y="158"/>
                  </a:cubicBezTo>
                  <a:lnTo>
                    <a:pt x="0" y="50"/>
                  </a:lnTo>
                  <a:cubicBezTo>
                    <a:pt x="0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6" y="47"/>
                    <a:pt x="26" y="50"/>
                  </a:cubicBezTo>
                  <a:lnTo>
                    <a:pt x="26" y="158"/>
                  </a:lnTo>
                  <a:lnTo>
                    <a:pt x="26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9" name="Freeform 348"/>
            <p:cNvSpPr>
              <a:spLocks noChangeAspect="1" noEditPoints="1"/>
            </p:cNvSpPr>
            <p:nvPr userDrawn="1"/>
          </p:nvSpPr>
          <p:spPr bwMode="gray">
            <a:xfrm>
              <a:off x="2979" y="972"/>
              <a:ext cx="34" cy="40"/>
            </a:xfrm>
            <a:custGeom>
              <a:avLst/>
              <a:gdLst>
                <a:gd name="T0" fmla="*/ 52 w 105"/>
                <a:gd name="T1" fmla="*/ 23 h 122"/>
                <a:gd name="T2" fmla="*/ 52 w 105"/>
                <a:gd name="T3" fmla="*/ 23 h 122"/>
                <a:gd name="T4" fmla="*/ 27 w 105"/>
                <a:gd name="T5" fmla="*/ 61 h 122"/>
                <a:gd name="T6" fmla="*/ 52 w 105"/>
                <a:gd name="T7" fmla="*/ 99 h 122"/>
                <a:gd name="T8" fmla="*/ 78 w 105"/>
                <a:gd name="T9" fmla="*/ 61 h 122"/>
                <a:gd name="T10" fmla="*/ 52 w 105"/>
                <a:gd name="T11" fmla="*/ 23 h 122"/>
                <a:gd name="T12" fmla="*/ 52 w 105"/>
                <a:gd name="T13" fmla="*/ 23 h 122"/>
                <a:gd name="T14" fmla="*/ 52 w 105"/>
                <a:gd name="T15" fmla="*/ 122 h 122"/>
                <a:gd name="T16" fmla="*/ 52 w 105"/>
                <a:gd name="T17" fmla="*/ 122 h 122"/>
                <a:gd name="T18" fmla="*/ 0 w 105"/>
                <a:gd name="T19" fmla="*/ 59 h 122"/>
                <a:gd name="T20" fmla="*/ 52 w 105"/>
                <a:gd name="T21" fmla="*/ 0 h 122"/>
                <a:gd name="T22" fmla="*/ 105 w 105"/>
                <a:gd name="T23" fmla="*/ 59 h 122"/>
                <a:gd name="T24" fmla="*/ 52 w 105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5" h="122">
                  <a:moveTo>
                    <a:pt x="52" y="23"/>
                  </a:moveTo>
                  <a:lnTo>
                    <a:pt x="52" y="23"/>
                  </a:lnTo>
                  <a:cubicBezTo>
                    <a:pt x="31" y="23"/>
                    <a:pt x="27" y="36"/>
                    <a:pt x="27" y="61"/>
                  </a:cubicBezTo>
                  <a:cubicBezTo>
                    <a:pt x="27" y="86"/>
                    <a:pt x="31" y="99"/>
                    <a:pt x="52" y="99"/>
                  </a:cubicBezTo>
                  <a:cubicBezTo>
                    <a:pt x="73" y="99"/>
                    <a:pt x="78" y="86"/>
                    <a:pt x="78" y="61"/>
                  </a:cubicBezTo>
                  <a:cubicBezTo>
                    <a:pt x="78" y="35"/>
                    <a:pt x="74" y="23"/>
                    <a:pt x="52" y="23"/>
                  </a:cubicBezTo>
                  <a:lnTo>
                    <a:pt x="52" y="23"/>
                  </a:lnTo>
                  <a:close/>
                  <a:moveTo>
                    <a:pt x="52" y="122"/>
                  </a:moveTo>
                  <a:lnTo>
                    <a:pt x="52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2" y="0"/>
                  </a:cubicBezTo>
                  <a:cubicBezTo>
                    <a:pt x="98" y="0"/>
                    <a:pt x="105" y="31"/>
                    <a:pt x="105" y="59"/>
                  </a:cubicBezTo>
                  <a:cubicBezTo>
                    <a:pt x="105" y="86"/>
                    <a:pt x="101" y="122"/>
                    <a:pt x="52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90" name="Freeform 349"/>
            <p:cNvSpPr>
              <a:spLocks noChangeAspect="1"/>
            </p:cNvSpPr>
            <p:nvPr userDrawn="1"/>
          </p:nvSpPr>
          <p:spPr bwMode="gray">
            <a:xfrm>
              <a:off x="3017" y="972"/>
              <a:ext cx="34" cy="40"/>
            </a:xfrm>
            <a:custGeom>
              <a:avLst/>
              <a:gdLst>
                <a:gd name="T0" fmla="*/ 98 w 102"/>
                <a:gd name="T1" fmla="*/ 120 h 120"/>
                <a:gd name="T2" fmla="*/ 98 w 102"/>
                <a:gd name="T3" fmla="*/ 120 h 120"/>
                <a:gd name="T4" fmla="*/ 80 w 102"/>
                <a:gd name="T5" fmla="*/ 120 h 120"/>
                <a:gd name="T6" fmla="*/ 76 w 102"/>
                <a:gd name="T7" fmla="*/ 115 h 120"/>
                <a:gd name="T8" fmla="*/ 76 w 102"/>
                <a:gd name="T9" fmla="*/ 48 h 120"/>
                <a:gd name="T10" fmla="*/ 59 w 102"/>
                <a:gd name="T11" fmla="*/ 24 h 120"/>
                <a:gd name="T12" fmla="*/ 26 w 102"/>
                <a:gd name="T13" fmla="*/ 35 h 120"/>
                <a:gd name="T14" fmla="*/ 26 w 102"/>
                <a:gd name="T15" fmla="*/ 115 h 120"/>
                <a:gd name="T16" fmla="*/ 21 w 102"/>
                <a:gd name="T17" fmla="*/ 120 h 120"/>
                <a:gd name="T18" fmla="*/ 4 w 102"/>
                <a:gd name="T19" fmla="*/ 120 h 120"/>
                <a:gd name="T20" fmla="*/ 0 w 102"/>
                <a:gd name="T21" fmla="*/ 115 h 120"/>
                <a:gd name="T22" fmla="*/ 0 w 102"/>
                <a:gd name="T23" fmla="*/ 7 h 120"/>
                <a:gd name="T24" fmla="*/ 4 w 102"/>
                <a:gd name="T25" fmla="*/ 2 h 120"/>
                <a:gd name="T26" fmla="*/ 21 w 102"/>
                <a:gd name="T27" fmla="*/ 2 h 120"/>
                <a:gd name="T28" fmla="*/ 26 w 102"/>
                <a:gd name="T29" fmla="*/ 7 h 120"/>
                <a:gd name="T30" fmla="*/ 26 w 102"/>
                <a:gd name="T31" fmla="*/ 14 h 120"/>
                <a:gd name="T32" fmla="*/ 27 w 102"/>
                <a:gd name="T33" fmla="*/ 14 h 120"/>
                <a:gd name="T34" fmla="*/ 67 w 102"/>
                <a:gd name="T35" fmla="*/ 0 h 120"/>
                <a:gd name="T36" fmla="*/ 102 w 102"/>
                <a:gd name="T37" fmla="*/ 46 h 120"/>
                <a:gd name="T38" fmla="*/ 102 w 102"/>
                <a:gd name="T39" fmla="*/ 115 h 120"/>
                <a:gd name="T40" fmla="*/ 98 w 102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20"/>
                  </a:moveTo>
                  <a:lnTo>
                    <a:pt x="98" y="120"/>
                  </a:lnTo>
                  <a:lnTo>
                    <a:pt x="80" y="120"/>
                  </a:lnTo>
                  <a:cubicBezTo>
                    <a:pt x="77" y="120"/>
                    <a:pt x="76" y="118"/>
                    <a:pt x="76" y="115"/>
                  </a:cubicBezTo>
                  <a:lnTo>
                    <a:pt x="76" y="48"/>
                  </a:lnTo>
                  <a:cubicBezTo>
                    <a:pt x="76" y="34"/>
                    <a:pt x="73" y="24"/>
                    <a:pt x="59" y="24"/>
                  </a:cubicBezTo>
                  <a:cubicBezTo>
                    <a:pt x="49" y="24"/>
                    <a:pt x="32" y="32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cubicBezTo>
                    <a:pt x="26" y="14"/>
                    <a:pt x="26" y="14"/>
                    <a:pt x="27" y="14"/>
                  </a:cubicBezTo>
                  <a:cubicBezTo>
                    <a:pt x="35" y="8"/>
                    <a:pt x="52" y="0"/>
                    <a:pt x="67" y="0"/>
                  </a:cubicBezTo>
                  <a:cubicBezTo>
                    <a:pt x="99" y="0"/>
                    <a:pt x="102" y="21"/>
                    <a:pt x="102" y="46"/>
                  </a:cubicBezTo>
                  <a:lnTo>
                    <a:pt x="102" y="115"/>
                  </a:lnTo>
                  <a:cubicBezTo>
                    <a:pt x="102" y="118"/>
                    <a:pt x="101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 bwMode="gray">
          <a:xfrm>
            <a:off x="395288" y="2021113"/>
            <a:ext cx="8353425" cy="431800"/>
          </a:xfrm>
        </p:spPr>
        <p:txBody>
          <a:bodyPr/>
          <a:lstStyle>
            <a:lvl1pPr algn="ctr">
              <a:defRPr sz="1800" b="0">
                <a:solidFill>
                  <a:schemeClr val="bg2"/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 bwMode="gray">
          <a:xfrm>
            <a:off x="395287" y="2514600"/>
            <a:ext cx="8353425" cy="914400"/>
          </a:xfrm>
        </p:spPr>
        <p:txBody>
          <a:bodyPr/>
          <a:lstStyle>
            <a:lvl1pPr marL="0" indent="0" algn="ctr">
              <a:spcBef>
                <a:spcPts val="600"/>
              </a:spcBef>
              <a:buFontTx/>
              <a:buNone/>
              <a:defRPr sz="3600" b="1">
                <a:solidFill>
                  <a:schemeClr val="accent6"/>
                </a:solidFill>
              </a:defRPr>
            </a:lvl1pPr>
            <a:lvl2pPr marL="0" indent="0" algn="ctr">
              <a:buFontTx/>
              <a:buNone/>
              <a:defRPr sz="3200" b="1">
                <a:solidFill>
                  <a:schemeClr val="accent6"/>
                </a:solidFill>
              </a:defRPr>
            </a:lvl2pPr>
            <a:lvl3pPr marL="0" indent="0" algn="ctr">
              <a:buFontTx/>
              <a:buNone/>
              <a:defRPr sz="3200" b="1">
                <a:solidFill>
                  <a:schemeClr val="accent6"/>
                </a:solidFill>
              </a:defRPr>
            </a:lvl3pPr>
            <a:lvl4pPr marL="0" indent="0" algn="ctr">
              <a:buFontTx/>
              <a:buNone/>
              <a:defRPr sz="3200" b="1">
                <a:solidFill>
                  <a:schemeClr val="accent6"/>
                </a:solidFill>
              </a:defRPr>
            </a:lvl4pPr>
            <a:lvl5pPr marL="0" indent="0" algn="ctr">
              <a:buFontTx/>
              <a:buNone/>
              <a:defRPr sz="3200" b="1">
                <a:solidFill>
                  <a:schemeClr val="accent6"/>
                </a:solidFill>
              </a:defRPr>
            </a:lvl5pPr>
          </a:lstStyle>
          <a:p>
            <a:pPr lvl="0"/>
            <a:endParaRPr lang="fr-BE" dirty="0"/>
          </a:p>
        </p:txBody>
      </p:sp>
      <p:grpSp>
        <p:nvGrpSpPr>
          <p:cNvPr id="91" name="Group 90"/>
          <p:cNvGrpSpPr/>
          <p:nvPr userDrawn="1"/>
        </p:nvGrpSpPr>
        <p:grpSpPr>
          <a:xfrm>
            <a:off x="467544" y="6317551"/>
            <a:ext cx="7789651" cy="540449"/>
            <a:chOff x="467544" y="6317551"/>
            <a:chExt cx="7789651" cy="540449"/>
          </a:xfrm>
        </p:grpSpPr>
        <p:grpSp>
          <p:nvGrpSpPr>
            <p:cNvPr id="11" name="Group 10"/>
            <p:cNvGrpSpPr>
              <a:grpSpLocks noChangeAspect="1"/>
            </p:cNvGrpSpPr>
            <p:nvPr userDrawn="1"/>
          </p:nvGrpSpPr>
          <p:grpSpPr bwMode="gray">
            <a:xfrm>
              <a:off x="467544" y="6433591"/>
              <a:ext cx="1295472" cy="180000"/>
              <a:chOff x="3786188" y="3321051"/>
              <a:chExt cx="1565276" cy="217488"/>
            </a:xfrm>
            <a:solidFill>
              <a:schemeClr val="bg2"/>
            </a:solidFill>
          </p:grpSpPr>
          <p:sp>
            <p:nvSpPr>
              <p:cNvPr id="12" name="Freeform 277"/>
              <p:cNvSpPr>
                <a:spLocks noEditPoints="1"/>
              </p:cNvSpPr>
              <p:nvPr userDrawn="1"/>
            </p:nvSpPr>
            <p:spPr bwMode="gray">
              <a:xfrm>
                <a:off x="4183063" y="3382963"/>
                <a:ext cx="123825" cy="134938"/>
              </a:xfrm>
              <a:custGeom>
                <a:avLst/>
                <a:gdLst>
                  <a:gd name="T0" fmla="*/ 33 w 33"/>
                  <a:gd name="T1" fmla="*/ 17 h 34"/>
                  <a:gd name="T2" fmla="*/ 32 w 33"/>
                  <a:gd name="T3" fmla="*/ 22 h 34"/>
                  <a:gd name="T4" fmla="*/ 30 w 33"/>
                  <a:gd name="T5" fmla="*/ 27 h 34"/>
                  <a:gd name="T6" fmla="*/ 21 w 33"/>
                  <a:gd name="T7" fmla="*/ 27 h 34"/>
                  <a:gd name="T8" fmla="*/ 20 w 33"/>
                  <a:gd name="T9" fmla="*/ 24 h 34"/>
                  <a:gd name="T10" fmla="*/ 18 w 33"/>
                  <a:gd name="T11" fmla="*/ 26 h 34"/>
                  <a:gd name="T12" fmla="*/ 15 w 33"/>
                  <a:gd name="T13" fmla="*/ 27 h 34"/>
                  <a:gd name="T14" fmla="*/ 9 w 33"/>
                  <a:gd name="T15" fmla="*/ 24 h 34"/>
                  <a:gd name="T16" fmla="*/ 7 w 33"/>
                  <a:gd name="T17" fmla="*/ 17 h 34"/>
                  <a:gd name="T18" fmla="*/ 10 w 33"/>
                  <a:gd name="T19" fmla="*/ 10 h 34"/>
                  <a:gd name="T20" fmla="*/ 16 w 33"/>
                  <a:gd name="T21" fmla="*/ 8 h 34"/>
                  <a:gd name="T22" fmla="*/ 18 w 33"/>
                  <a:gd name="T23" fmla="*/ 8 h 34"/>
                  <a:gd name="T24" fmla="*/ 20 w 33"/>
                  <a:gd name="T25" fmla="*/ 9 h 34"/>
                  <a:gd name="T26" fmla="*/ 20 w 33"/>
                  <a:gd name="T27" fmla="*/ 8 h 34"/>
                  <a:gd name="T28" fmla="*/ 24 w 33"/>
                  <a:gd name="T29" fmla="*/ 8 h 34"/>
                  <a:gd name="T30" fmla="*/ 24 w 33"/>
                  <a:gd name="T31" fmla="*/ 24 h 34"/>
                  <a:gd name="T32" fmla="*/ 28 w 33"/>
                  <a:gd name="T33" fmla="*/ 24 h 34"/>
                  <a:gd name="T34" fmla="*/ 30 w 33"/>
                  <a:gd name="T35" fmla="*/ 21 h 34"/>
                  <a:gd name="T36" fmla="*/ 30 w 33"/>
                  <a:gd name="T37" fmla="*/ 17 h 34"/>
                  <a:gd name="T38" fmla="*/ 29 w 33"/>
                  <a:gd name="T39" fmla="*/ 11 h 34"/>
                  <a:gd name="T40" fmla="*/ 26 w 33"/>
                  <a:gd name="T41" fmla="*/ 6 h 34"/>
                  <a:gd name="T42" fmla="*/ 22 w 33"/>
                  <a:gd name="T43" fmla="*/ 4 h 34"/>
                  <a:gd name="T44" fmla="*/ 16 w 33"/>
                  <a:gd name="T45" fmla="*/ 3 h 34"/>
                  <a:gd name="T46" fmla="*/ 11 w 33"/>
                  <a:gd name="T47" fmla="*/ 4 h 34"/>
                  <a:gd name="T48" fmla="*/ 6 w 33"/>
                  <a:gd name="T49" fmla="*/ 7 h 34"/>
                  <a:gd name="T50" fmla="*/ 3 w 33"/>
                  <a:gd name="T51" fmla="*/ 11 h 34"/>
                  <a:gd name="T52" fmla="*/ 2 w 33"/>
                  <a:gd name="T53" fmla="*/ 17 h 34"/>
                  <a:gd name="T54" fmla="*/ 3 w 33"/>
                  <a:gd name="T55" fmla="*/ 23 h 34"/>
                  <a:gd name="T56" fmla="*/ 6 w 33"/>
                  <a:gd name="T57" fmla="*/ 27 h 34"/>
                  <a:gd name="T58" fmla="*/ 11 w 33"/>
                  <a:gd name="T59" fmla="*/ 30 h 34"/>
                  <a:gd name="T60" fmla="*/ 16 w 33"/>
                  <a:gd name="T61" fmla="*/ 31 h 34"/>
                  <a:gd name="T62" fmla="*/ 20 w 33"/>
                  <a:gd name="T63" fmla="*/ 31 h 34"/>
                  <a:gd name="T64" fmla="*/ 23 w 33"/>
                  <a:gd name="T65" fmla="*/ 31 h 34"/>
                  <a:gd name="T66" fmla="*/ 23 w 33"/>
                  <a:gd name="T67" fmla="*/ 33 h 34"/>
                  <a:gd name="T68" fmla="*/ 20 w 33"/>
                  <a:gd name="T69" fmla="*/ 34 h 34"/>
                  <a:gd name="T70" fmla="*/ 16 w 33"/>
                  <a:gd name="T71" fmla="*/ 34 h 34"/>
                  <a:gd name="T72" fmla="*/ 10 w 33"/>
                  <a:gd name="T73" fmla="*/ 33 h 34"/>
                  <a:gd name="T74" fmla="*/ 4 w 33"/>
                  <a:gd name="T75" fmla="*/ 29 h 34"/>
                  <a:gd name="T76" fmla="*/ 1 w 33"/>
                  <a:gd name="T77" fmla="*/ 24 h 34"/>
                  <a:gd name="T78" fmla="*/ 0 w 33"/>
                  <a:gd name="T79" fmla="*/ 17 h 34"/>
                  <a:gd name="T80" fmla="*/ 1 w 33"/>
                  <a:gd name="T81" fmla="*/ 10 h 34"/>
                  <a:gd name="T82" fmla="*/ 4 w 33"/>
                  <a:gd name="T83" fmla="*/ 5 h 34"/>
                  <a:gd name="T84" fmla="*/ 10 w 33"/>
                  <a:gd name="T85" fmla="*/ 1 h 34"/>
                  <a:gd name="T86" fmla="*/ 16 w 33"/>
                  <a:gd name="T87" fmla="*/ 0 h 34"/>
                  <a:gd name="T88" fmla="*/ 23 w 33"/>
                  <a:gd name="T89" fmla="*/ 1 h 34"/>
                  <a:gd name="T90" fmla="*/ 28 w 33"/>
                  <a:gd name="T91" fmla="*/ 5 h 34"/>
                  <a:gd name="T92" fmla="*/ 32 w 33"/>
                  <a:gd name="T93" fmla="*/ 10 h 34"/>
                  <a:gd name="T94" fmla="*/ 33 w 33"/>
                  <a:gd name="T95" fmla="*/ 17 h 34"/>
                  <a:gd name="T96" fmla="*/ 20 w 33"/>
                  <a:gd name="T97" fmla="*/ 22 h 34"/>
                  <a:gd name="T98" fmla="*/ 20 w 33"/>
                  <a:gd name="T99" fmla="*/ 12 h 34"/>
                  <a:gd name="T100" fmla="*/ 18 w 33"/>
                  <a:gd name="T101" fmla="*/ 11 h 34"/>
                  <a:gd name="T102" fmla="*/ 16 w 33"/>
                  <a:gd name="T103" fmla="*/ 10 h 34"/>
                  <a:gd name="T104" fmla="*/ 12 w 33"/>
                  <a:gd name="T105" fmla="*/ 12 h 34"/>
                  <a:gd name="T106" fmla="*/ 11 w 33"/>
                  <a:gd name="T107" fmla="*/ 17 h 34"/>
                  <a:gd name="T108" fmla="*/ 12 w 33"/>
                  <a:gd name="T109" fmla="*/ 22 h 34"/>
                  <a:gd name="T110" fmla="*/ 15 w 33"/>
                  <a:gd name="T111" fmla="*/ 24 h 34"/>
                  <a:gd name="T112" fmla="*/ 18 w 33"/>
                  <a:gd name="T113" fmla="*/ 23 h 34"/>
                  <a:gd name="T114" fmla="*/ 20 w 33"/>
                  <a:gd name="T115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" h="34">
                    <a:moveTo>
                      <a:pt x="33" y="17"/>
                    </a:moveTo>
                    <a:cubicBezTo>
                      <a:pt x="33" y="18"/>
                      <a:pt x="32" y="20"/>
                      <a:pt x="32" y="22"/>
                    </a:cubicBezTo>
                    <a:cubicBezTo>
                      <a:pt x="31" y="24"/>
                      <a:pt x="31" y="25"/>
                      <a:pt x="3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5"/>
                      <a:pt x="19" y="26"/>
                      <a:pt x="18" y="26"/>
                    </a:cubicBezTo>
                    <a:cubicBezTo>
                      <a:pt x="17" y="27"/>
                      <a:pt x="16" y="27"/>
                      <a:pt x="15" y="27"/>
                    </a:cubicBezTo>
                    <a:cubicBezTo>
                      <a:pt x="12" y="27"/>
                      <a:pt x="11" y="26"/>
                      <a:pt x="9" y="24"/>
                    </a:cubicBezTo>
                    <a:cubicBezTo>
                      <a:pt x="8" y="23"/>
                      <a:pt x="7" y="20"/>
                      <a:pt x="7" y="17"/>
                    </a:cubicBezTo>
                    <a:cubicBezTo>
                      <a:pt x="7" y="14"/>
                      <a:pt x="8" y="12"/>
                      <a:pt x="10" y="10"/>
                    </a:cubicBezTo>
                    <a:cubicBezTo>
                      <a:pt x="11" y="8"/>
                      <a:pt x="13" y="8"/>
                      <a:pt x="16" y="8"/>
                    </a:cubicBezTo>
                    <a:cubicBezTo>
                      <a:pt x="17" y="8"/>
                      <a:pt x="17" y="8"/>
                      <a:pt x="18" y="8"/>
                    </a:cubicBezTo>
                    <a:cubicBezTo>
                      <a:pt x="19" y="8"/>
                      <a:pt x="20" y="8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9" y="23"/>
                      <a:pt x="29" y="22"/>
                      <a:pt x="30" y="21"/>
                    </a:cubicBezTo>
                    <a:cubicBezTo>
                      <a:pt x="30" y="19"/>
                      <a:pt x="30" y="18"/>
                      <a:pt x="30" y="17"/>
                    </a:cubicBezTo>
                    <a:cubicBezTo>
                      <a:pt x="30" y="15"/>
                      <a:pt x="30" y="13"/>
                      <a:pt x="29" y="11"/>
                    </a:cubicBezTo>
                    <a:cubicBezTo>
                      <a:pt x="28" y="9"/>
                      <a:pt x="28" y="8"/>
                      <a:pt x="26" y="6"/>
                    </a:cubicBezTo>
                    <a:cubicBezTo>
                      <a:pt x="25" y="5"/>
                      <a:pt x="24" y="4"/>
                      <a:pt x="22" y="4"/>
                    </a:cubicBezTo>
                    <a:cubicBezTo>
                      <a:pt x="21" y="3"/>
                      <a:pt x="19" y="3"/>
                      <a:pt x="16" y="3"/>
                    </a:cubicBezTo>
                    <a:cubicBezTo>
                      <a:pt x="14" y="3"/>
                      <a:pt x="12" y="3"/>
                      <a:pt x="11" y="4"/>
                    </a:cubicBezTo>
                    <a:cubicBezTo>
                      <a:pt x="9" y="4"/>
                      <a:pt x="8" y="6"/>
                      <a:pt x="6" y="7"/>
                    </a:cubicBezTo>
                    <a:cubicBezTo>
                      <a:pt x="5" y="8"/>
                      <a:pt x="4" y="10"/>
                      <a:pt x="3" y="11"/>
                    </a:cubicBezTo>
                    <a:cubicBezTo>
                      <a:pt x="3" y="13"/>
                      <a:pt x="2" y="15"/>
                      <a:pt x="2" y="17"/>
                    </a:cubicBezTo>
                    <a:cubicBezTo>
                      <a:pt x="2" y="19"/>
                      <a:pt x="3" y="21"/>
                      <a:pt x="3" y="23"/>
                    </a:cubicBezTo>
                    <a:cubicBezTo>
                      <a:pt x="4" y="25"/>
                      <a:pt x="5" y="26"/>
                      <a:pt x="6" y="27"/>
                    </a:cubicBezTo>
                    <a:cubicBezTo>
                      <a:pt x="7" y="29"/>
                      <a:pt x="9" y="30"/>
                      <a:pt x="11" y="30"/>
                    </a:cubicBezTo>
                    <a:cubicBezTo>
                      <a:pt x="12" y="31"/>
                      <a:pt x="14" y="31"/>
                      <a:pt x="16" y="31"/>
                    </a:cubicBezTo>
                    <a:cubicBezTo>
                      <a:pt x="17" y="31"/>
                      <a:pt x="19" y="31"/>
                      <a:pt x="20" y="31"/>
                    </a:cubicBezTo>
                    <a:cubicBezTo>
                      <a:pt x="21" y="31"/>
                      <a:pt x="22" y="31"/>
                      <a:pt x="23" y="31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2" y="34"/>
                      <a:pt x="21" y="34"/>
                      <a:pt x="20" y="34"/>
                    </a:cubicBezTo>
                    <a:cubicBezTo>
                      <a:pt x="19" y="34"/>
                      <a:pt x="18" y="34"/>
                      <a:pt x="16" y="34"/>
                    </a:cubicBezTo>
                    <a:cubicBezTo>
                      <a:pt x="14" y="34"/>
                      <a:pt x="12" y="34"/>
                      <a:pt x="10" y="33"/>
                    </a:cubicBezTo>
                    <a:cubicBezTo>
                      <a:pt x="8" y="32"/>
                      <a:pt x="6" y="31"/>
                      <a:pt x="4" y="29"/>
                    </a:cubicBezTo>
                    <a:cubicBezTo>
                      <a:pt x="3" y="28"/>
                      <a:pt x="2" y="26"/>
                      <a:pt x="1" y="24"/>
                    </a:cubicBezTo>
                    <a:cubicBezTo>
                      <a:pt x="0" y="22"/>
                      <a:pt x="0" y="20"/>
                      <a:pt x="0" y="17"/>
                    </a:cubicBezTo>
                    <a:cubicBezTo>
                      <a:pt x="0" y="15"/>
                      <a:pt x="0" y="12"/>
                      <a:pt x="1" y="10"/>
                    </a:cubicBezTo>
                    <a:cubicBezTo>
                      <a:pt x="2" y="8"/>
                      <a:pt x="3" y="6"/>
                      <a:pt x="4" y="5"/>
                    </a:cubicBezTo>
                    <a:cubicBezTo>
                      <a:pt x="6" y="3"/>
                      <a:pt x="8" y="2"/>
                      <a:pt x="10" y="1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19" y="0"/>
                      <a:pt x="21" y="0"/>
                      <a:pt x="23" y="1"/>
                    </a:cubicBezTo>
                    <a:cubicBezTo>
                      <a:pt x="25" y="2"/>
                      <a:pt x="27" y="3"/>
                      <a:pt x="28" y="5"/>
                    </a:cubicBezTo>
                    <a:cubicBezTo>
                      <a:pt x="30" y="6"/>
                      <a:pt x="31" y="8"/>
                      <a:pt x="32" y="10"/>
                    </a:cubicBezTo>
                    <a:cubicBezTo>
                      <a:pt x="32" y="12"/>
                      <a:pt x="33" y="14"/>
                      <a:pt x="33" y="17"/>
                    </a:cubicBezTo>
                    <a:close/>
                    <a:moveTo>
                      <a:pt x="20" y="22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1"/>
                      <a:pt x="19" y="11"/>
                      <a:pt x="18" y="11"/>
                    </a:cubicBezTo>
                    <a:cubicBezTo>
                      <a:pt x="18" y="11"/>
                      <a:pt x="17" y="10"/>
                      <a:pt x="16" y="10"/>
                    </a:cubicBezTo>
                    <a:cubicBezTo>
                      <a:pt x="14" y="10"/>
                      <a:pt x="13" y="11"/>
                      <a:pt x="12" y="12"/>
                    </a:cubicBezTo>
                    <a:cubicBezTo>
                      <a:pt x="11" y="13"/>
                      <a:pt x="11" y="15"/>
                      <a:pt x="11" y="17"/>
                    </a:cubicBezTo>
                    <a:cubicBezTo>
                      <a:pt x="11" y="19"/>
                      <a:pt x="11" y="21"/>
                      <a:pt x="12" y="22"/>
                    </a:cubicBezTo>
                    <a:cubicBezTo>
                      <a:pt x="13" y="23"/>
                      <a:pt x="14" y="24"/>
                      <a:pt x="15" y="24"/>
                    </a:cubicBezTo>
                    <a:cubicBezTo>
                      <a:pt x="16" y="24"/>
                      <a:pt x="17" y="23"/>
                      <a:pt x="18" y="23"/>
                    </a:cubicBezTo>
                    <a:cubicBezTo>
                      <a:pt x="19" y="23"/>
                      <a:pt x="20" y="22"/>
                      <a:pt x="2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3" name="Freeform 278"/>
              <p:cNvSpPr>
                <a:spLocks/>
              </p:cNvSpPr>
              <p:nvPr userDrawn="1"/>
            </p:nvSpPr>
            <p:spPr bwMode="gray">
              <a:xfrm>
                <a:off x="4314826" y="3387726"/>
                <a:ext cx="90488" cy="114300"/>
              </a:xfrm>
              <a:custGeom>
                <a:avLst/>
                <a:gdLst>
                  <a:gd name="T0" fmla="*/ 57 w 57"/>
                  <a:gd name="T1" fmla="*/ 7 h 72"/>
                  <a:gd name="T2" fmla="*/ 33 w 57"/>
                  <a:gd name="T3" fmla="*/ 7 h 72"/>
                  <a:gd name="T4" fmla="*/ 33 w 57"/>
                  <a:gd name="T5" fmla="*/ 72 h 72"/>
                  <a:gd name="T6" fmla="*/ 24 w 57"/>
                  <a:gd name="T7" fmla="*/ 72 h 72"/>
                  <a:gd name="T8" fmla="*/ 24 w 57"/>
                  <a:gd name="T9" fmla="*/ 7 h 72"/>
                  <a:gd name="T10" fmla="*/ 0 w 57"/>
                  <a:gd name="T11" fmla="*/ 7 h 72"/>
                  <a:gd name="T12" fmla="*/ 0 w 57"/>
                  <a:gd name="T13" fmla="*/ 0 h 72"/>
                  <a:gd name="T14" fmla="*/ 57 w 57"/>
                  <a:gd name="T15" fmla="*/ 0 h 72"/>
                  <a:gd name="T16" fmla="*/ 57 w 57"/>
                  <a:gd name="T17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72">
                    <a:moveTo>
                      <a:pt x="57" y="7"/>
                    </a:moveTo>
                    <a:lnTo>
                      <a:pt x="33" y="7"/>
                    </a:lnTo>
                    <a:lnTo>
                      <a:pt x="33" y="72"/>
                    </a:lnTo>
                    <a:lnTo>
                      <a:pt x="24" y="72"/>
                    </a:lnTo>
                    <a:lnTo>
                      <a:pt x="24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57" y="0"/>
                    </a:lnTo>
                    <a:lnTo>
                      <a:pt x="57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4" name="Freeform 279"/>
              <p:cNvSpPr>
                <a:spLocks/>
              </p:cNvSpPr>
              <p:nvPr userDrawn="1"/>
            </p:nvSpPr>
            <p:spPr bwMode="gray">
              <a:xfrm>
                <a:off x="4410076" y="3414713"/>
                <a:ext cx="52388" cy="87313"/>
              </a:xfrm>
              <a:custGeom>
                <a:avLst/>
                <a:gdLst>
                  <a:gd name="T0" fmla="*/ 14 w 14"/>
                  <a:gd name="T1" fmla="*/ 4 h 22"/>
                  <a:gd name="T2" fmla="*/ 13 w 14"/>
                  <a:gd name="T3" fmla="*/ 4 h 22"/>
                  <a:gd name="T4" fmla="*/ 12 w 14"/>
                  <a:gd name="T5" fmla="*/ 4 h 22"/>
                  <a:gd name="T6" fmla="*/ 10 w 14"/>
                  <a:gd name="T7" fmla="*/ 3 h 22"/>
                  <a:gd name="T8" fmla="*/ 7 w 14"/>
                  <a:gd name="T9" fmla="*/ 4 h 22"/>
                  <a:gd name="T10" fmla="*/ 4 w 14"/>
                  <a:gd name="T11" fmla="*/ 6 h 22"/>
                  <a:gd name="T12" fmla="*/ 4 w 14"/>
                  <a:gd name="T13" fmla="*/ 22 h 22"/>
                  <a:gd name="T14" fmla="*/ 0 w 14"/>
                  <a:gd name="T15" fmla="*/ 22 h 22"/>
                  <a:gd name="T16" fmla="*/ 0 w 14"/>
                  <a:gd name="T17" fmla="*/ 0 h 22"/>
                  <a:gd name="T18" fmla="*/ 4 w 14"/>
                  <a:gd name="T19" fmla="*/ 0 h 22"/>
                  <a:gd name="T20" fmla="*/ 4 w 14"/>
                  <a:gd name="T21" fmla="*/ 3 h 22"/>
                  <a:gd name="T22" fmla="*/ 8 w 14"/>
                  <a:gd name="T23" fmla="*/ 1 h 22"/>
                  <a:gd name="T24" fmla="*/ 11 w 14"/>
                  <a:gd name="T25" fmla="*/ 0 h 22"/>
                  <a:gd name="T26" fmla="*/ 12 w 14"/>
                  <a:gd name="T27" fmla="*/ 0 h 22"/>
                  <a:gd name="T28" fmla="*/ 14 w 14"/>
                  <a:gd name="T29" fmla="*/ 0 h 22"/>
                  <a:gd name="T30" fmla="*/ 14 w 14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2">
                    <a:moveTo>
                      <a:pt x="14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1" y="3"/>
                      <a:pt x="10" y="3"/>
                    </a:cubicBezTo>
                    <a:cubicBezTo>
                      <a:pt x="9" y="3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1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4" y="0"/>
                    </a:cubicBezTo>
                    <a:lnTo>
                      <a:pt x="1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5" name="Freeform 280"/>
              <p:cNvSpPr>
                <a:spLocks noEditPoints="1"/>
              </p:cNvSpPr>
              <p:nvPr userDrawn="1"/>
            </p:nvSpPr>
            <p:spPr bwMode="gray">
              <a:xfrm>
                <a:off x="4470401" y="3411538"/>
                <a:ext cx="71438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20 h 23"/>
                  <a:gd name="T6" fmla="*/ 14 w 19"/>
                  <a:gd name="T7" fmla="*/ 21 h 23"/>
                  <a:gd name="T8" fmla="*/ 12 w 19"/>
                  <a:gd name="T9" fmla="*/ 22 h 23"/>
                  <a:gd name="T10" fmla="*/ 10 w 19"/>
                  <a:gd name="T11" fmla="*/ 23 h 23"/>
                  <a:gd name="T12" fmla="*/ 7 w 19"/>
                  <a:gd name="T13" fmla="*/ 23 h 23"/>
                  <a:gd name="T14" fmla="*/ 2 w 19"/>
                  <a:gd name="T15" fmla="*/ 21 h 23"/>
                  <a:gd name="T16" fmla="*/ 0 w 19"/>
                  <a:gd name="T17" fmla="*/ 16 h 23"/>
                  <a:gd name="T18" fmla="*/ 1 w 19"/>
                  <a:gd name="T19" fmla="*/ 12 h 23"/>
                  <a:gd name="T20" fmla="*/ 4 w 19"/>
                  <a:gd name="T21" fmla="*/ 10 h 23"/>
                  <a:gd name="T22" fmla="*/ 9 w 19"/>
                  <a:gd name="T23" fmla="*/ 9 h 23"/>
                  <a:gd name="T24" fmla="*/ 15 w 19"/>
                  <a:gd name="T25" fmla="*/ 8 h 23"/>
                  <a:gd name="T26" fmla="*/ 15 w 19"/>
                  <a:gd name="T27" fmla="*/ 8 h 23"/>
                  <a:gd name="T28" fmla="*/ 14 w 19"/>
                  <a:gd name="T29" fmla="*/ 6 h 23"/>
                  <a:gd name="T30" fmla="*/ 13 w 19"/>
                  <a:gd name="T31" fmla="*/ 4 h 23"/>
                  <a:gd name="T32" fmla="*/ 11 w 19"/>
                  <a:gd name="T33" fmla="*/ 4 h 23"/>
                  <a:gd name="T34" fmla="*/ 9 w 19"/>
                  <a:gd name="T35" fmla="*/ 4 h 23"/>
                  <a:gd name="T36" fmla="*/ 6 w 19"/>
                  <a:gd name="T37" fmla="*/ 4 h 23"/>
                  <a:gd name="T38" fmla="*/ 2 w 19"/>
                  <a:gd name="T39" fmla="*/ 5 h 23"/>
                  <a:gd name="T40" fmla="*/ 2 w 19"/>
                  <a:gd name="T41" fmla="*/ 5 h 23"/>
                  <a:gd name="T42" fmla="*/ 2 w 19"/>
                  <a:gd name="T43" fmla="*/ 1 h 23"/>
                  <a:gd name="T44" fmla="*/ 5 w 19"/>
                  <a:gd name="T45" fmla="*/ 1 h 23"/>
                  <a:gd name="T46" fmla="*/ 9 w 19"/>
                  <a:gd name="T47" fmla="*/ 0 h 23"/>
                  <a:gd name="T48" fmla="*/ 13 w 19"/>
                  <a:gd name="T49" fmla="*/ 1 h 23"/>
                  <a:gd name="T50" fmla="*/ 16 w 19"/>
                  <a:gd name="T51" fmla="*/ 2 h 23"/>
                  <a:gd name="T52" fmla="*/ 18 w 19"/>
                  <a:gd name="T53" fmla="*/ 4 h 23"/>
                  <a:gd name="T54" fmla="*/ 19 w 19"/>
                  <a:gd name="T55" fmla="*/ 8 h 23"/>
                  <a:gd name="T56" fmla="*/ 19 w 19"/>
                  <a:gd name="T57" fmla="*/ 23 h 23"/>
                  <a:gd name="T58" fmla="*/ 15 w 19"/>
                  <a:gd name="T59" fmla="*/ 17 h 23"/>
                  <a:gd name="T60" fmla="*/ 15 w 19"/>
                  <a:gd name="T61" fmla="*/ 11 h 23"/>
                  <a:gd name="T62" fmla="*/ 11 w 19"/>
                  <a:gd name="T63" fmla="*/ 11 h 23"/>
                  <a:gd name="T64" fmla="*/ 7 w 19"/>
                  <a:gd name="T65" fmla="*/ 12 h 23"/>
                  <a:gd name="T66" fmla="*/ 5 w 19"/>
                  <a:gd name="T67" fmla="*/ 13 h 23"/>
                  <a:gd name="T68" fmla="*/ 4 w 19"/>
                  <a:gd name="T69" fmla="*/ 16 h 23"/>
                  <a:gd name="T70" fmla="*/ 5 w 19"/>
                  <a:gd name="T71" fmla="*/ 19 h 23"/>
                  <a:gd name="T72" fmla="*/ 8 w 19"/>
                  <a:gd name="T73" fmla="*/ 20 h 23"/>
                  <a:gd name="T74" fmla="*/ 12 w 19"/>
                  <a:gd name="T75" fmla="*/ 19 h 23"/>
                  <a:gd name="T76" fmla="*/ 15 w 19"/>
                  <a:gd name="T7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4" y="21"/>
                      <a:pt x="14" y="21"/>
                    </a:cubicBezTo>
                    <a:cubicBezTo>
                      <a:pt x="13" y="22"/>
                      <a:pt x="12" y="22"/>
                      <a:pt x="12" y="22"/>
                    </a:cubicBezTo>
                    <a:cubicBezTo>
                      <a:pt x="11" y="22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5" y="23"/>
                      <a:pt x="3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0" y="15"/>
                      <a:pt x="0" y="13"/>
                      <a:pt x="1" y="12"/>
                    </a:cubicBezTo>
                    <a:cubicBezTo>
                      <a:pt x="2" y="11"/>
                      <a:pt x="3" y="10"/>
                      <a:pt x="4" y="10"/>
                    </a:cubicBezTo>
                    <a:cubicBezTo>
                      <a:pt x="5" y="9"/>
                      <a:pt x="7" y="9"/>
                      <a:pt x="9" y="9"/>
                    </a:cubicBezTo>
                    <a:cubicBezTo>
                      <a:pt x="11" y="8"/>
                      <a:pt x="13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6"/>
                      <a:pt x="14" y="6"/>
                    </a:cubicBezTo>
                    <a:cubicBezTo>
                      <a:pt x="14" y="5"/>
                      <a:pt x="14" y="5"/>
                      <a:pt x="13" y="4"/>
                    </a:cubicBezTo>
                    <a:cubicBezTo>
                      <a:pt x="13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9" y="4"/>
                    </a:cubicBezTo>
                    <a:cubicBezTo>
                      <a:pt x="8" y="4"/>
                      <a:pt x="7" y="4"/>
                      <a:pt x="6" y="4"/>
                    </a:cubicBezTo>
                    <a:cubicBezTo>
                      <a:pt x="5" y="4"/>
                      <a:pt x="3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4" y="1"/>
                      <a:pt x="5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7" y="3"/>
                      <a:pt x="17" y="3"/>
                      <a:pt x="18" y="4"/>
                    </a:cubicBezTo>
                    <a:cubicBezTo>
                      <a:pt x="18" y="5"/>
                      <a:pt x="19" y="6"/>
                      <a:pt x="19" y="8"/>
                    </a:cubicBezTo>
                    <a:lnTo>
                      <a:pt x="19" y="23"/>
                    </a:lnTo>
                    <a:close/>
                    <a:moveTo>
                      <a:pt x="15" y="17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1"/>
                      <a:pt x="12" y="11"/>
                      <a:pt x="11" y="11"/>
                    </a:cubicBezTo>
                    <a:cubicBezTo>
                      <a:pt x="9" y="12"/>
                      <a:pt x="8" y="12"/>
                      <a:pt x="7" y="12"/>
                    </a:cubicBezTo>
                    <a:cubicBezTo>
                      <a:pt x="6" y="12"/>
                      <a:pt x="5" y="13"/>
                      <a:pt x="5" y="13"/>
                    </a:cubicBezTo>
                    <a:cubicBezTo>
                      <a:pt x="4" y="14"/>
                      <a:pt x="4" y="15"/>
                      <a:pt x="4" y="16"/>
                    </a:cubicBezTo>
                    <a:cubicBezTo>
                      <a:pt x="4" y="17"/>
                      <a:pt x="4" y="18"/>
                      <a:pt x="5" y="19"/>
                    </a:cubicBezTo>
                    <a:cubicBezTo>
                      <a:pt x="6" y="20"/>
                      <a:pt x="7" y="20"/>
                      <a:pt x="8" y="20"/>
                    </a:cubicBezTo>
                    <a:cubicBezTo>
                      <a:pt x="10" y="20"/>
                      <a:pt x="11" y="20"/>
                      <a:pt x="12" y="19"/>
                    </a:cubicBezTo>
                    <a:cubicBezTo>
                      <a:pt x="13" y="19"/>
                      <a:pt x="14" y="18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6" name="Freeform 281"/>
              <p:cNvSpPr>
                <a:spLocks/>
              </p:cNvSpPr>
              <p:nvPr userDrawn="1"/>
            </p:nvSpPr>
            <p:spPr bwMode="gray">
              <a:xfrm>
                <a:off x="4564063" y="3411538"/>
                <a:ext cx="73025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10 h 23"/>
                  <a:gd name="T6" fmla="*/ 15 w 19"/>
                  <a:gd name="T7" fmla="*/ 7 h 23"/>
                  <a:gd name="T8" fmla="*/ 14 w 19"/>
                  <a:gd name="T9" fmla="*/ 5 h 23"/>
                  <a:gd name="T10" fmla="*/ 13 w 19"/>
                  <a:gd name="T11" fmla="*/ 4 h 23"/>
                  <a:gd name="T12" fmla="*/ 10 w 19"/>
                  <a:gd name="T13" fmla="*/ 4 h 23"/>
                  <a:gd name="T14" fmla="*/ 7 w 19"/>
                  <a:gd name="T15" fmla="*/ 4 h 23"/>
                  <a:gd name="T16" fmla="*/ 4 w 19"/>
                  <a:gd name="T17" fmla="*/ 6 h 23"/>
                  <a:gd name="T18" fmla="*/ 4 w 19"/>
                  <a:gd name="T19" fmla="*/ 23 h 23"/>
                  <a:gd name="T20" fmla="*/ 0 w 19"/>
                  <a:gd name="T21" fmla="*/ 23 h 23"/>
                  <a:gd name="T22" fmla="*/ 0 w 19"/>
                  <a:gd name="T23" fmla="*/ 1 h 23"/>
                  <a:gd name="T24" fmla="*/ 4 w 19"/>
                  <a:gd name="T25" fmla="*/ 1 h 23"/>
                  <a:gd name="T26" fmla="*/ 4 w 19"/>
                  <a:gd name="T27" fmla="*/ 3 h 23"/>
                  <a:gd name="T28" fmla="*/ 8 w 19"/>
                  <a:gd name="T29" fmla="*/ 1 h 23"/>
                  <a:gd name="T30" fmla="*/ 11 w 19"/>
                  <a:gd name="T31" fmla="*/ 0 h 23"/>
                  <a:gd name="T32" fmla="*/ 17 w 19"/>
                  <a:gd name="T33" fmla="*/ 2 h 23"/>
                  <a:gd name="T34" fmla="*/ 19 w 19"/>
                  <a:gd name="T35" fmla="*/ 8 h 23"/>
                  <a:gd name="T36" fmla="*/ 19 w 19"/>
                  <a:gd name="T3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5" y="8"/>
                      <a:pt x="15" y="7"/>
                    </a:cubicBezTo>
                    <a:cubicBezTo>
                      <a:pt x="15" y="7"/>
                      <a:pt x="15" y="6"/>
                      <a:pt x="14" y="5"/>
                    </a:cubicBezTo>
                    <a:cubicBezTo>
                      <a:pt x="14" y="5"/>
                      <a:pt x="13" y="4"/>
                      <a:pt x="13" y="4"/>
                    </a:cubicBezTo>
                    <a:cubicBezTo>
                      <a:pt x="12" y="4"/>
                      <a:pt x="11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6"/>
                      <a:pt x="4" y="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2"/>
                    </a:cubicBezTo>
                    <a:cubicBezTo>
                      <a:pt x="18" y="4"/>
                      <a:pt x="19" y="6"/>
                      <a:pt x="19" y="8"/>
                    </a:cubicBezTo>
                    <a:lnTo>
                      <a:pt x="19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7" name="Freeform 282"/>
              <p:cNvSpPr>
                <a:spLocks/>
              </p:cNvSpPr>
              <p:nvPr userDrawn="1"/>
            </p:nvSpPr>
            <p:spPr bwMode="gray">
              <a:xfrm>
                <a:off x="4659313" y="3411538"/>
                <a:ext cx="63500" cy="90488"/>
              </a:xfrm>
              <a:custGeom>
                <a:avLst/>
                <a:gdLst>
                  <a:gd name="T0" fmla="*/ 17 w 17"/>
                  <a:gd name="T1" fmla="*/ 16 h 23"/>
                  <a:gd name="T2" fmla="*/ 14 w 17"/>
                  <a:gd name="T3" fmla="*/ 21 h 23"/>
                  <a:gd name="T4" fmla="*/ 7 w 17"/>
                  <a:gd name="T5" fmla="*/ 23 h 23"/>
                  <a:gd name="T6" fmla="*/ 3 w 17"/>
                  <a:gd name="T7" fmla="*/ 23 h 23"/>
                  <a:gd name="T8" fmla="*/ 0 w 17"/>
                  <a:gd name="T9" fmla="*/ 21 h 23"/>
                  <a:gd name="T10" fmla="*/ 0 w 17"/>
                  <a:gd name="T11" fmla="*/ 17 h 23"/>
                  <a:gd name="T12" fmla="*/ 0 w 17"/>
                  <a:gd name="T13" fmla="*/ 17 h 23"/>
                  <a:gd name="T14" fmla="*/ 4 w 17"/>
                  <a:gd name="T15" fmla="*/ 19 h 23"/>
                  <a:gd name="T16" fmla="*/ 8 w 17"/>
                  <a:gd name="T17" fmla="*/ 20 h 23"/>
                  <a:gd name="T18" fmla="*/ 12 w 17"/>
                  <a:gd name="T19" fmla="*/ 19 h 23"/>
                  <a:gd name="T20" fmla="*/ 13 w 17"/>
                  <a:gd name="T21" fmla="*/ 17 h 23"/>
                  <a:gd name="T22" fmla="*/ 12 w 17"/>
                  <a:gd name="T23" fmla="*/ 15 h 23"/>
                  <a:gd name="T24" fmla="*/ 9 w 17"/>
                  <a:gd name="T25" fmla="*/ 14 h 23"/>
                  <a:gd name="T26" fmla="*/ 7 w 17"/>
                  <a:gd name="T27" fmla="*/ 13 h 23"/>
                  <a:gd name="T28" fmla="*/ 5 w 17"/>
                  <a:gd name="T29" fmla="*/ 13 h 23"/>
                  <a:gd name="T30" fmla="*/ 1 w 17"/>
                  <a:gd name="T31" fmla="*/ 11 h 23"/>
                  <a:gd name="T32" fmla="*/ 0 w 17"/>
                  <a:gd name="T33" fmla="*/ 7 h 23"/>
                  <a:gd name="T34" fmla="*/ 0 w 17"/>
                  <a:gd name="T35" fmla="*/ 4 h 23"/>
                  <a:gd name="T36" fmla="*/ 2 w 17"/>
                  <a:gd name="T37" fmla="*/ 2 h 23"/>
                  <a:gd name="T38" fmla="*/ 5 w 17"/>
                  <a:gd name="T39" fmla="*/ 1 h 23"/>
                  <a:gd name="T40" fmla="*/ 9 w 17"/>
                  <a:gd name="T41" fmla="*/ 0 h 23"/>
                  <a:gd name="T42" fmla="*/ 12 w 17"/>
                  <a:gd name="T43" fmla="*/ 1 h 23"/>
                  <a:gd name="T44" fmla="*/ 16 w 17"/>
                  <a:gd name="T45" fmla="*/ 2 h 23"/>
                  <a:gd name="T46" fmla="*/ 16 w 17"/>
                  <a:gd name="T47" fmla="*/ 6 h 23"/>
                  <a:gd name="T48" fmla="*/ 16 w 17"/>
                  <a:gd name="T49" fmla="*/ 6 h 23"/>
                  <a:gd name="T50" fmla="*/ 12 w 17"/>
                  <a:gd name="T51" fmla="*/ 4 h 23"/>
                  <a:gd name="T52" fmla="*/ 8 w 17"/>
                  <a:gd name="T53" fmla="*/ 3 h 23"/>
                  <a:gd name="T54" fmla="*/ 5 w 17"/>
                  <a:gd name="T55" fmla="*/ 4 h 23"/>
                  <a:gd name="T56" fmla="*/ 3 w 17"/>
                  <a:gd name="T57" fmla="*/ 6 h 23"/>
                  <a:gd name="T58" fmla="*/ 4 w 17"/>
                  <a:gd name="T59" fmla="*/ 8 h 23"/>
                  <a:gd name="T60" fmla="*/ 7 w 17"/>
                  <a:gd name="T61" fmla="*/ 10 h 23"/>
                  <a:gd name="T62" fmla="*/ 9 w 17"/>
                  <a:gd name="T63" fmla="*/ 10 h 23"/>
                  <a:gd name="T64" fmla="*/ 11 w 17"/>
                  <a:gd name="T65" fmla="*/ 11 h 23"/>
                  <a:gd name="T66" fmla="*/ 15 w 17"/>
                  <a:gd name="T67" fmla="*/ 13 h 23"/>
                  <a:gd name="T68" fmla="*/ 17 w 17"/>
                  <a:gd name="T6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" h="23">
                    <a:moveTo>
                      <a:pt x="17" y="16"/>
                    </a:moveTo>
                    <a:cubicBezTo>
                      <a:pt x="17" y="18"/>
                      <a:pt x="16" y="20"/>
                      <a:pt x="14" y="21"/>
                    </a:cubicBezTo>
                    <a:cubicBezTo>
                      <a:pt x="13" y="23"/>
                      <a:pt x="10" y="23"/>
                      <a:pt x="7" y="23"/>
                    </a:cubicBezTo>
                    <a:cubicBezTo>
                      <a:pt x="6" y="23"/>
                      <a:pt x="4" y="23"/>
                      <a:pt x="3" y="23"/>
                    </a:cubicBezTo>
                    <a:cubicBezTo>
                      <a:pt x="2" y="22"/>
                      <a:pt x="1" y="22"/>
                      <a:pt x="0" y="21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8"/>
                      <a:pt x="2" y="19"/>
                      <a:pt x="4" y="19"/>
                    </a:cubicBezTo>
                    <a:cubicBezTo>
                      <a:pt x="5" y="20"/>
                      <a:pt x="6" y="20"/>
                      <a:pt x="8" y="20"/>
                    </a:cubicBezTo>
                    <a:cubicBezTo>
                      <a:pt x="9" y="20"/>
                      <a:pt x="11" y="20"/>
                      <a:pt x="12" y="19"/>
                    </a:cubicBezTo>
                    <a:cubicBezTo>
                      <a:pt x="12" y="19"/>
                      <a:pt x="13" y="18"/>
                      <a:pt x="13" y="17"/>
                    </a:cubicBezTo>
                    <a:cubicBezTo>
                      <a:pt x="13" y="16"/>
                      <a:pt x="13" y="15"/>
                      <a:pt x="12" y="15"/>
                    </a:cubicBezTo>
                    <a:cubicBezTo>
                      <a:pt x="12" y="14"/>
                      <a:pt x="11" y="14"/>
                      <a:pt x="9" y="14"/>
                    </a:cubicBezTo>
                    <a:cubicBezTo>
                      <a:pt x="9" y="14"/>
                      <a:pt x="8" y="13"/>
                      <a:pt x="7" y="13"/>
                    </a:cubicBezTo>
                    <a:cubicBezTo>
                      <a:pt x="6" y="13"/>
                      <a:pt x="6" y="13"/>
                      <a:pt x="5" y="13"/>
                    </a:cubicBezTo>
                    <a:cubicBezTo>
                      <a:pt x="3" y="12"/>
                      <a:pt x="2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1" y="4"/>
                      <a:pt x="1" y="3"/>
                      <a:pt x="2" y="2"/>
                    </a:cubicBezTo>
                    <a:cubicBezTo>
                      <a:pt x="3" y="2"/>
                      <a:pt x="4" y="1"/>
                      <a:pt x="5" y="1"/>
                    </a:cubicBezTo>
                    <a:cubicBezTo>
                      <a:pt x="6" y="0"/>
                      <a:pt x="7" y="0"/>
                      <a:pt x="9" y="0"/>
                    </a:cubicBezTo>
                    <a:cubicBezTo>
                      <a:pt x="10" y="0"/>
                      <a:pt x="11" y="0"/>
                      <a:pt x="12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5" y="5"/>
                      <a:pt x="14" y="5"/>
                      <a:pt x="12" y="4"/>
                    </a:cubicBezTo>
                    <a:cubicBezTo>
                      <a:pt x="11" y="4"/>
                      <a:pt x="10" y="3"/>
                      <a:pt x="8" y="3"/>
                    </a:cubicBezTo>
                    <a:cubicBezTo>
                      <a:pt x="7" y="3"/>
                      <a:pt x="6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7"/>
                      <a:pt x="4" y="8"/>
                      <a:pt x="4" y="8"/>
                    </a:cubicBezTo>
                    <a:cubicBezTo>
                      <a:pt x="5" y="9"/>
                      <a:pt x="6" y="9"/>
                      <a:pt x="7" y="10"/>
                    </a:cubicBezTo>
                    <a:cubicBezTo>
                      <a:pt x="8" y="10"/>
                      <a:pt x="8" y="10"/>
                      <a:pt x="9" y="10"/>
                    </a:cubicBezTo>
                    <a:cubicBezTo>
                      <a:pt x="10" y="10"/>
                      <a:pt x="11" y="10"/>
                      <a:pt x="11" y="11"/>
                    </a:cubicBezTo>
                    <a:cubicBezTo>
                      <a:pt x="13" y="11"/>
                      <a:pt x="14" y="12"/>
                      <a:pt x="15" y="13"/>
                    </a:cubicBezTo>
                    <a:cubicBezTo>
                      <a:pt x="16" y="13"/>
                      <a:pt x="17" y="15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8" name="Freeform 283"/>
              <p:cNvSpPr>
                <a:spLocks noEditPoints="1"/>
              </p:cNvSpPr>
              <p:nvPr userDrawn="1"/>
            </p:nvSpPr>
            <p:spPr bwMode="gray">
              <a:xfrm>
                <a:off x="4741863" y="3411538"/>
                <a:ext cx="73025" cy="122238"/>
              </a:xfrm>
              <a:custGeom>
                <a:avLst/>
                <a:gdLst>
                  <a:gd name="T0" fmla="*/ 19 w 19"/>
                  <a:gd name="T1" fmla="*/ 11 h 31"/>
                  <a:gd name="T2" fmla="*/ 19 w 19"/>
                  <a:gd name="T3" fmla="*/ 16 h 31"/>
                  <a:gd name="T4" fmla="*/ 16 w 19"/>
                  <a:gd name="T5" fmla="*/ 20 h 31"/>
                  <a:gd name="T6" fmla="*/ 13 w 19"/>
                  <a:gd name="T7" fmla="*/ 22 h 31"/>
                  <a:gd name="T8" fmla="*/ 10 w 19"/>
                  <a:gd name="T9" fmla="*/ 23 h 31"/>
                  <a:gd name="T10" fmla="*/ 7 w 19"/>
                  <a:gd name="T11" fmla="*/ 23 h 31"/>
                  <a:gd name="T12" fmla="*/ 4 w 19"/>
                  <a:gd name="T13" fmla="*/ 22 h 31"/>
                  <a:gd name="T14" fmla="*/ 4 w 19"/>
                  <a:gd name="T15" fmla="*/ 31 h 31"/>
                  <a:gd name="T16" fmla="*/ 0 w 19"/>
                  <a:gd name="T17" fmla="*/ 31 h 31"/>
                  <a:gd name="T18" fmla="*/ 0 w 19"/>
                  <a:gd name="T19" fmla="*/ 1 h 31"/>
                  <a:gd name="T20" fmla="*/ 4 w 19"/>
                  <a:gd name="T21" fmla="*/ 1 h 31"/>
                  <a:gd name="T22" fmla="*/ 4 w 19"/>
                  <a:gd name="T23" fmla="*/ 3 h 31"/>
                  <a:gd name="T24" fmla="*/ 7 w 19"/>
                  <a:gd name="T25" fmla="*/ 1 h 31"/>
                  <a:gd name="T26" fmla="*/ 11 w 19"/>
                  <a:gd name="T27" fmla="*/ 0 h 31"/>
                  <a:gd name="T28" fmla="*/ 17 w 19"/>
                  <a:gd name="T29" fmla="*/ 3 h 31"/>
                  <a:gd name="T30" fmla="*/ 19 w 19"/>
                  <a:gd name="T31" fmla="*/ 11 h 31"/>
                  <a:gd name="T32" fmla="*/ 16 w 19"/>
                  <a:gd name="T33" fmla="*/ 12 h 31"/>
                  <a:gd name="T34" fmla="*/ 14 w 19"/>
                  <a:gd name="T35" fmla="*/ 6 h 31"/>
                  <a:gd name="T36" fmla="*/ 10 w 19"/>
                  <a:gd name="T37" fmla="*/ 4 h 31"/>
                  <a:gd name="T38" fmla="*/ 7 w 19"/>
                  <a:gd name="T39" fmla="*/ 4 h 31"/>
                  <a:gd name="T40" fmla="*/ 4 w 19"/>
                  <a:gd name="T41" fmla="*/ 6 h 31"/>
                  <a:gd name="T42" fmla="*/ 4 w 19"/>
                  <a:gd name="T43" fmla="*/ 19 h 31"/>
                  <a:gd name="T44" fmla="*/ 7 w 19"/>
                  <a:gd name="T45" fmla="*/ 20 h 31"/>
                  <a:gd name="T46" fmla="*/ 9 w 19"/>
                  <a:gd name="T47" fmla="*/ 20 h 31"/>
                  <a:gd name="T48" fmla="*/ 14 w 19"/>
                  <a:gd name="T49" fmla="*/ 18 h 31"/>
                  <a:gd name="T50" fmla="*/ 16 w 19"/>
                  <a:gd name="T5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" h="31">
                    <a:moveTo>
                      <a:pt x="19" y="11"/>
                    </a:moveTo>
                    <a:cubicBezTo>
                      <a:pt x="19" y="13"/>
                      <a:pt x="19" y="15"/>
                      <a:pt x="19" y="16"/>
                    </a:cubicBezTo>
                    <a:cubicBezTo>
                      <a:pt x="18" y="18"/>
                      <a:pt x="17" y="19"/>
                      <a:pt x="16" y="20"/>
                    </a:cubicBezTo>
                    <a:cubicBezTo>
                      <a:pt x="16" y="21"/>
                      <a:pt x="15" y="22"/>
                      <a:pt x="13" y="22"/>
                    </a:cubicBezTo>
                    <a:cubicBezTo>
                      <a:pt x="12" y="23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6" y="22"/>
                      <a:pt x="5" y="22"/>
                      <a:pt x="4" y="22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3"/>
                    </a:cubicBezTo>
                    <a:cubicBezTo>
                      <a:pt x="19" y="5"/>
                      <a:pt x="19" y="8"/>
                      <a:pt x="19" y="11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5" y="7"/>
                      <a:pt x="14" y="6"/>
                    </a:cubicBezTo>
                    <a:cubicBezTo>
                      <a:pt x="13" y="4"/>
                      <a:pt x="12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9"/>
                      <a:pt x="7" y="20"/>
                    </a:cubicBezTo>
                    <a:cubicBezTo>
                      <a:pt x="7" y="20"/>
                      <a:pt x="8" y="20"/>
                      <a:pt x="9" y="20"/>
                    </a:cubicBezTo>
                    <a:cubicBezTo>
                      <a:pt x="11" y="20"/>
                      <a:pt x="13" y="19"/>
                      <a:pt x="14" y="18"/>
                    </a:cubicBezTo>
                    <a:cubicBezTo>
                      <a:pt x="15" y="16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9" name="Freeform 284"/>
              <p:cNvSpPr>
                <a:spLocks noEditPoints="1"/>
              </p:cNvSpPr>
              <p:nvPr userDrawn="1"/>
            </p:nvSpPr>
            <p:spPr bwMode="gray">
              <a:xfrm>
                <a:off x="4832351" y="3411538"/>
                <a:ext cx="76200" cy="90488"/>
              </a:xfrm>
              <a:custGeom>
                <a:avLst/>
                <a:gdLst>
                  <a:gd name="T0" fmla="*/ 20 w 20"/>
                  <a:gd name="T1" fmla="*/ 12 h 23"/>
                  <a:gd name="T2" fmla="*/ 17 w 20"/>
                  <a:gd name="T3" fmla="*/ 20 h 23"/>
                  <a:gd name="T4" fmla="*/ 10 w 20"/>
                  <a:gd name="T5" fmla="*/ 23 h 23"/>
                  <a:gd name="T6" fmla="*/ 3 w 20"/>
                  <a:gd name="T7" fmla="*/ 20 h 23"/>
                  <a:gd name="T8" fmla="*/ 0 w 20"/>
                  <a:gd name="T9" fmla="*/ 12 h 23"/>
                  <a:gd name="T10" fmla="*/ 3 w 20"/>
                  <a:gd name="T11" fmla="*/ 3 h 23"/>
                  <a:gd name="T12" fmla="*/ 10 w 20"/>
                  <a:gd name="T13" fmla="*/ 0 h 23"/>
                  <a:gd name="T14" fmla="*/ 17 w 20"/>
                  <a:gd name="T15" fmla="*/ 3 h 23"/>
                  <a:gd name="T16" fmla="*/ 20 w 20"/>
                  <a:gd name="T17" fmla="*/ 12 h 23"/>
                  <a:gd name="T18" fmla="*/ 16 w 20"/>
                  <a:gd name="T19" fmla="*/ 12 h 23"/>
                  <a:gd name="T20" fmla="*/ 15 w 20"/>
                  <a:gd name="T21" fmla="*/ 5 h 23"/>
                  <a:gd name="T22" fmla="*/ 10 w 20"/>
                  <a:gd name="T23" fmla="*/ 3 h 23"/>
                  <a:gd name="T24" fmla="*/ 5 w 20"/>
                  <a:gd name="T25" fmla="*/ 5 h 23"/>
                  <a:gd name="T26" fmla="*/ 4 w 20"/>
                  <a:gd name="T27" fmla="*/ 12 h 23"/>
                  <a:gd name="T28" fmla="*/ 5 w 20"/>
                  <a:gd name="T29" fmla="*/ 18 h 23"/>
                  <a:gd name="T30" fmla="*/ 10 w 20"/>
                  <a:gd name="T31" fmla="*/ 20 h 23"/>
                  <a:gd name="T32" fmla="*/ 15 w 20"/>
                  <a:gd name="T33" fmla="*/ 18 h 23"/>
                  <a:gd name="T34" fmla="*/ 16 w 20"/>
                  <a:gd name="T35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23">
                    <a:moveTo>
                      <a:pt x="20" y="12"/>
                    </a:moveTo>
                    <a:cubicBezTo>
                      <a:pt x="20" y="15"/>
                      <a:pt x="19" y="18"/>
                      <a:pt x="17" y="20"/>
                    </a:cubicBezTo>
                    <a:cubicBezTo>
                      <a:pt x="15" y="22"/>
                      <a:pt x="13" y="23"/>
                      <a:pt x="10" y="23"/>
                    </a:cubicBezTo>
                    <a:cubicBezTo>
                      <a:pt x="7" y="23"/>
                      <a:pt x="4" y="22"/>
                      <a:pt x="3" y="20"/>
                    </a:cubicBezTo>
                    <a:cubicBezTo>
                      <a:pt x="1" y="18"/>
                      <a:pt x="0" y="15"/>
                      <a:pt x="0" y="12"/>
                    </a:cubicBezTo>
                    <a:cubicBezTo>
                      <a:pt x="0" y="8"/>
                      <a:pt x="1" y="5"/>
                      <a:pt x="3" y="3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3" y="0"/>
                      <a:pt x="15" y="1"/>
                      <a:pt x="17" y="3"/>
                    </a:cubicBezTo>
                    <a:cubicBezTo>
                      <a:pt x="19" y="5"/>
                      <a:pt x="20" y="8"/>
                      <a:pt x="20" y="12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6" y="7"/>
                      <a:pt x="15" y="5"/>
                    </a:cubicBezTo>
                    <a:cubicBezTo>
                      <a:pt x="13" y="4"/>
                      <a:pt x="12" y="3"/>
                      <a:pt x="10" y="3"/>
                    </a:cubicBezTo>
                    <a:cubicBezTo>
                      <a:pt x="8" y="3"/>
                      <a:pt x="6" y="4"/>
                      <a:pt x="5" y="5"/>
                    </a:cubicBezTo>
                    <a:cubicBezTo>
                      <a:pt x="4" y="7"/>
                      <a:pt x="4" y="9"/>
                      <a:pt x="4" y="12"/>
                    </a:cubicBezTo>
                    <a:cubicBezTo>
                      <a:pt x="4" y="14"/>
                      <a:pt x="4" y="17"/>
                      <a:pt x="5" y="18"/>
                    </a:cubicBezTo>
                    <a:cubicBezTo>
                      <a:pt x="6" y="19"/>
                      <a:pt x="8" y="20"/>
                      <a:pt x="10" y="20"/>
                    </a:cubicBezTo>
                    <a:cubicBezTo>
                      <a:pt x="12" y="20"/>
                      <a:pt x="13" y="19"/>
                      <a:pt x="15" y="18"/>
                    </a:cubicBezTo>
                    <a:cubicBezTo>
                      <a:pt x="16" y="17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0" name="Freeform 285"/>
              <p:cNvSpPr>
                <a:spLocks/>
              </p:cNvSpPr>
              <p:nvPr userDrawn="1"/>
            </p:nvSpPr>
            <p:spPr bwMode="gray">
              <a:xfrm>
                <a:off x="4930776" y="3414713"/>
                <a:ext cx="49213" cy="87313"/>
              </a:xfrm>
              <a:custGeom>
                <a:avLst/>
                <a:gdLst>
                  <a:gd name="T0" fmla="*/ 13 w 13"/>
                  <a:gd name="T1" fmla="*/ 4 h 22"/>
                  <a:gd name="T2" fmla="*/ 13 w 13"/>
                  <a:gd name="T3" fmla="*/ 4 h 22"/>
                  <a:gd name="T4" fmla="*/ 12 w 13"/>
                  <a:gd name="T5" fmla="*/ 4 h 22"/>
                  <a:gd name="T6" fmla="*/ 10 w 13"/>
                  <a:gd name="T7" fmla="*/ 3 h 22"/>
                  <a:gd name="T8" fmla="*/ 6 w 13"/>
                  <a:gd name="T9" fmla="*/ 4 h 22"/>
                  <a:gd name="T10" fmla="*/ 3 w 13"/>
                  <a:gd name="T11" fmla="*/ 6 h 22"/>
                  <a:gd name="T12" fmla="*/ 3 w 13"/>
                  <a:gd name="T13" fmla="*/ 22 h 22"/>
                  <a:gd name="T14" fmla="*/ 0 w 13"/>
                  <a:gd name="T15" fmla="*/ 22 h 22"/>
                  <a:gd name="T16" fmla="*/ 0 w 13"/>
                  <a:gd name="T17" fmla="*/ 0 h 22"/>
                  <a:gd name="T18" fmla="*/ 3 w 13"/>
                  <a:gd name="T19" fmla="*/ 0 h 22"/>
                  <a:gd name="T20" fmla="*/ 3 w 13"/>
                  <a:gd name="T21" fmla="*/ 3 h 22"/>
                  <a:gd name="T22" fmla="*/ 7 w 13"/>
                  <a:gd name="T23" fmla="*/ 1 h 22"/>
                  <a:gd name="T24" fmla="*/ 11 w 13"/>
                  <a:gd name="T25" fmla="*/ 0 h 22"/>
                  <a:gd name="T26" fmla="*/ 12 w 13"/>
                  <a:gd name="T27" fmla="*/ 0 h 22"/>
                  <a:gd name="T28" fmla="*/ 13 w 13"/>
                  <a:gd name="T29" fmla="*/ 0 h 22"/>
                  <a:gd name="T30" fmla="*/ 13 w 13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" h="22">
                    <a:moveTo>
                      <a:pt x="13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3"/>
                      <a:pt x="8" y="4"/>
                      <a:pt x="6" y="4"/>
                    </a:cubicBezTo>
                    <a:cubicBezTo>
                      <a:pt x="5" y="5"/>
                      <a:pt x="4" y="5"/>
                      <a:pt x="3" y="6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6" y="1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1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3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1" name="Freeform 286"/>
              <p:cNvSpPr>
                <a:spLocks/>
              </p:cNvSpPr>
              <p:nvPr userDrawn="1"/>
            </p:nvSpPr>
            <p:spPr bwMode="gray">
              <a:xfrm>
                <a:off x="4991101" y="3390901"/>
                <a:ext cx="53975" cy="111125"/>
              </a:xfrm>
              <a:custGeom>
                <a:avLst/>
                <a:gdLst>
                  <a:gd name="T0" fmla="*/ 14 w 14"/>
                  <a:gd name="T1" fmla="*/ 27 h 28"/>
                  <a:gd name="T2" fmla="*/ 12 w 14"/>
                  <a:gd name="T3" fmla="*/ 28 h 28"/>
                  <a:gd name="T4" fmla="*/ 10 w 14"/>
                  <a:gd name="T5" fmla="*/ 28 h 28"/>
                  <a:gd name="T6" fmla="*/ 4 w 14"/>
                  <a:gd name="T7" fmla="*/ 26 h 28"/>
                  <a:gd name="T8" fmla="*/ 3 w 14"/>
                  <a:gd name="T9" fmla="*/ 21 h 28"/>
                  <a:gd name="T10" fmla="*/ 3 w 14"/>
                  <a:gd name="T11" fmla="*/ 9 h 28"/>
                  <a:gd name="T12" fmla="*/ 0 w 14"/>
                  <a:gd name="T13" fmla="*/ 9 h 28"/>
                  <a:gd name="T14" fmla="*/ 0 w 14"/>
                  <a:gd name="T15" fmla="*/ 6 h 28"/>
                  <a:gd name="T16" fmla="*/ 3 w 14"/>
                  <a:gd name="T17" fmla="*/ 6 h 28"/>
                  <a:gd name="T18" fmla="*/ 3 w 14"/>
                  <a:gd name="T19" fmla="*/ 0 h 28"/>
                  <a:gd name="T20" fmla="*/ 6 w 14"/>
                  <a:gd name="T21" fmla="*/ 0 h 28"/>
                  <a:gd name="T22" fmla="*/ 6 w 14"/>
                  <a:gd name="T23" fmla="*/ 6 h 28"/>
                  <a:gd name="T24" fmla="*/ 14 w 14"/>
                  <a:gd name="T25" fmla="*/ 6 h 28"/>
                  <a:gd name="T26" fmla="*/ 14 w 14"/>
                  <a:gd name="T27" fmla="*/ 9 h 28"/>
                  <a:gd name="T28" fmla="*/ 6 w 14"/>
                  <a:gd name="T29" fmla="*/ 9 h 28"/>
                  <a:gd name="T30" fmla="*/ 6 w 14"/>
                  <a:gd name="T31" fmla="*/ 19 h 28"/>
                  <a:gd name="T32" fmla="*/ 6 w 14"/>
                  <a:gd name="T33" fmla="*/ 22 h 28"/>
                  <a:gd name="T34" fmla="*/ 7 w 14"/>
                  <a:gd name="T35" fmla="*/ 23 h 28"/>
                  <a:gd name="T36" fmla="*/ 8 w 14"/>
                  <a:gd name="T37" fmla="*/ 24 h 28"/>
                  <a:gd name="T38" fmla="*/ 11 w 14"/>
                  <a:gd name="T39" fmla="*/ 25 h 28"/>
                  <a:gd name="T40" fmla="*/ 12 w 14"/>
                  <a:gd name="T41" fmla="*/ 25 h 28"/>
                  <a:gd name="T42" fmla="*/ 14 w 14"/>
                  <a:gd name="T43" fmla="*/ 24 h 28"/>
                  <a:gd name="T44" fmla="*/ 14 w 14"/>
                  <a:gd name="T45" fmla="*/ 24 h 28"/>
                  <a:gd name="T46" fmla="*/ 14 w 14"/>
                  <a:gd name="T47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28">
                    <a:moveTo>
                      <a:pt x="14" y="27"/>
                    </a:moveTo>
                    <a:cubicBezTo>
                      <a:pt x="13" y="28"/>
                      <a:pt x="13" y="28"/>
                      <a:pt x="12" y="28"/>
                    </a:cubicBezTo>
                    <a:cubicBezTo>
                      <a:pt x="11" y="28"/>
                      <a:pt x="10" y="28"/>
                      <a:pt x="10" y="28"/>
                    </a:cubicBezTo>
                    <a:cubicBezTo>
                      <a:pt x="7" y="28"/>
                      <a:pt x="6" y="27"/>
                      <a:pt x="4" y="26"/>
                    </a:cubicBezTo>
                    <a:cubicBezTo>
                      <a:pt x="3" y="25"/>
                      <a:pt x="3" y="23"/>
                      <a:pt x="3" y="21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0"/>
                      <a:pt x="6" y="21"/>
                      <a:pt x="6" y="22"/>
                    </a:cubicBezTo>
                    <a:cubicBezTo>
                      <a:pt x="7" y="22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9" y="25"/>
                      <a:pt x="9" y="25"/>
                      <a:pt x="11" y="25"/>
                    </a:cubicBezTo>
                    <a:cubicBezTo>
                      <a:pt x="11" y="25"/>
                      <a:pt x="12" y="25"/>
                      <a:pt x="12" y="25"/>
                    </a:cubicBezTo>
                    <a:cubicBezTo>
                      <a:pt x="13" y="24"/>
                      <a:pt x="13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lnTo>
                      <a:pt x="14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2" name="Rectangle 287"/>
              <p:cNvSpPr>
                <a:spLocks noChangeArrowheads="1"/>
              </p:cNvSpPr>
              <p:nvPr userDrawn="1"/>
            </p:nvSpPr>
            <p:spPr bwMode="gray">
              <a:xfrm>
                <a:off x="5056188" y="3514726"/>
                <a:ext cx="9525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3" name="Freeform 288"/>
              <p:cNvSpPr>
                <a:spLocks/>
              </p:cNvSpPr>
              <p:nvPr userDrawn="1"/>
            </p:nvSpPr>
            <p:spPr bwMode="gray">
              <a:xfrm>
                <a:off x="5168901" y="3387726"/>
                <a:ext cx="73025" cy="114300"/>
              </a:xfrm>
              <a:custGeom>
                <a:avLst/>
                <a:gdLst>
                  <a:gd name="T0" fmla="*/ 46 w 46"/>
                  <a:gd name="T1" fmla="*/ 72 h 72"/>
                  <a:gd name="T2" fmla="*/ 0 w 46"/>
                  <a:gd name="T3" fmla="*/ 72 h 72"/>
                  <a:gd name="T4" fmla="*/ 0 w 46"/>
                  <a:gd name="T5" fmla="*/ 0 h 72"/>
                  <a:gd name="T6" fmla="*/ 46 w 46"/>
                  <a:gd name="T7" fmla="*/ 0 h 72"/>
                  <a:gd name="T8" fmla="*/ 46 w 46"/>
                  <a:gd name="T9" fmla="*/ 7 h 72"/>
                  <a:gd name="T10" fmla="*/ 10 w 46"/>
                  <a:gd name="T11" fmla="*/ 7 h 72"/>
                  <a:gd name="T12" fmla="*/ 10 w 46"/>
                  <a:gd name="T13" fmla="*/ 27 h 72"/>
                  <a:gd name="T14" fmla="*/ 46 w 46"/>
                  <a:gd name="T15" fmla="*/ 27 h 72"/>
                  <a:gd name="T16" fmla="*/ 46 w 46"/>
                  <a:gd name="T17" fmla="*/ 35 h 72"/>
                  <a:gd name="T18" fmla="*/ 10 w 46"/>
                  <a:gd name="T19" fmla="*/ 35 h 72"/>
                  <a:gd name="T20" fmla="*/ 10 w 46"/>
                  <a:gd name="T21" fmla="*/ 62 h 72"/>
                  <a:gd name="T22" fmla="*/ 46 w 46"/>
                  <a:gd name="T23" fmla="*/ 62 h 72"/>
                  <a:gd name="T24" fmla="*/ 46 w 46"/>
                  <a:gd name="T2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72">
                    <a:moveTo>
                      <a:pt x="46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46" y="0"/>
                    </a:lnTo>
                    <a:lnTo>
                      <a:pt x="46" y="7"/>
                    </a:lnTo>
                    <a:lnTo>
                      <a:pt x="10" y="7"/>
                    </a:lnTo>
                    <a:lnTo>
                      <a:pt x="10" y="27"/>
                    </a:lnTo>
                    <a:lnTo>
                      <a:pt x="46" y="27"/>
                    </a:lnTo>
                    <a:lnTo>
                      <a:pt x="46" y="35"/>
                    </a:lnTo>
                    <a:lnTo>
                      <a:pt x="10" y="35"/>
                    </a:lnTo>
                    <a:lnTo>
                      <a:pt x="10" y="62"/>
                    </a:lnTo>
                    <a:lnTo>
                      <a:pt x="46" y="62"/>
                    </a:lnTo>
                    <a:lnTo>
                      <a:pt x="46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4" name="Freeform 289"/>
              <p:cNvSpPr>
                <a:spLocks/>
              </p:cNvSpPr>
              <p:nvPr userDrawn="1"/>
            </p:nvSpPr>
            <p:spPr bwMode="gray">
              <a:xfrm>
                <a:off x="5264151" y="3387726"/>
                <a:ext cx="87313" cy="114300"/>
              </a:xfrm>
              <a:custGeom>
                <a:avLst/>
                <a:gdLst>
                  <a:gd name="T0" fmla="*/ 23 w 23"/>
                  <a:gd name="T1" fmla="*/ 17 h 29"/>
                  <a:gd name="T2" fmla="*/ 22 w 23"/>
                  <a:gd name="T3" fmla="*/ 22 h 29"/>
                  <a:gd name="T4" fmla="*/ 20 w 23"/>
                  <a:gd name="T5" fmla="*/ 26 h 29"/>
                  <a:gd name="T6" fmla="*/ 16 w 23"/>
                  <a:gd name="T7" fmla="*/ 29 h 29"/>
                  <a:gd name="T8" fmla="*/ 11 w 23"/>
                  <a:gd name="T9" fmla="*/ 29 h 29"/>
                  <a:gd name="T10" fmla="*/ 7 w 23"/>
                  <a:gd name="T11" fmla="*/ 29 h 29"/>
                  <a:gd name="T12" fmla="*/ 3 w 23"/>
                  <a:gd name="T13" fmla="*/ 26 h 29"/>
                  <a:gd name="T14" fmla="*/ 1 w 23"/>
                  <a:gd name="T15" fmla="*/ 23 h 29"/>
                  <a:gd name="T16" fmla="*/ 0 w 23"/>
                  <a:gd name="T17" fmla="*/ 17 h 29"/>
                  <a:gd name="T18" fmla="*/ 0 w 23"/>
                  <a:gd name="T19" fmla="*/ 0 h 29"/>
                  <a:gd name="T20" fmla="*/ 4 w 23"/>
                  <a:gd name="T21" fmla="*/ 0 h 29"/>
                  <a:gd name="T22" fmla="*/ 4 w 23"/>
                  <a:gd name="T23" fmla="*/ 17 h 29"/>
                  <a:gd name="T24" fmla="*/ 4 w 23"/>
                  <a:gd name="T25" fmla="*/ 21 h 29"/>
                  <a:gd name="T26" fmla="*/ 6 w 23"/>
                  <a:gd name="T27" fmla="*/ 23 h 29"/>
                  <a:gd name="T28" fmla="*/ 8 w 23"/>
                  <a:gd name="T29" fmla="*/ 25 h 29"/>
                  <a:gd name="T30" fmla="*/ 11 w 23"/>
                  <a:gd name="T31" fmla="*/ 26 h 29"/>
                  <a:gd name="T32" fmla="*/ 15 w 23"/>
                  <a:gd name="T33" fmla="*/ 25 h 29"/>
                  <a:gd name="T34" fmla="*/ 17 w 23"/>
                  <a:gd name="T35" fmla="*/ 23 h 29"/>
                  <a:gd name="T36" fmla="*/ 18 w 23"/>
                  <a:gd name="T37" fmla="*/ 21 h 29"/>
                  <a:gd name="T38" fmla="*/ 19 w 23"/>
                  <a:gd name="T39" fmla="*/ 17 h 29"/>
                  <a:gd name="T40" fmla="*/ 19 w 23"/>
                  <a:gd name="T41" fmla="*/ 0 h 29"/>
                  <a:gd name="T42" fmla="*/ 23 w 23"/>
                  <a:gd name="T43" fmla="*/ 0 h 29"/>
                  <a:gd name="T44" fmla="*/ 23 w 23"/>
                  <a:gd name="T4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29">
                    <a:moveTo>
                      <a:pt x="23" y="17"/>
                    </a:moveTo>
                    <a:cubicBezTo>
                      <a:pt x="23" y="19"/>
                      <a:pt x="22" y="21"/>
                      <a:pt x="22" y="22"/>
                    </a:cubicBezTo>
                    <a:cubicBezTo>
                      <a:pt x="21" y="24"/>
                      <a:pt x="21" y="25"/>
                      <a:pt x="20" y="26"/>
                    </a:cubicBezTo>
                    <a:cubicBezTo>
                      <a:pt x="19" y="27"/>
                      <a:pt x="17" y="28"/>
                      <a:pt x="16" y="29"/>
                    </a:cubicBezTo>
                    <a:cubicBezTo>
                      <a:pt x="15" y="29"/>
                      <a:pt x="13" y="29"/>
                      <a:pt x="11" y="29"/>
                    </a:cubicBezTo>
                    <a:cubicBezTo>
                      <a:pt x="10" y="29"/>
                      <a:pt x="8" y="29"/>
                      <a:pt x="7" y="29"/>
                    </a:cubicBezTo>
                    <a:cubicBezTo>
                      <a:pt x="5" y="28"/>
                      <a:pt x="4" y="27"/>
                      <a:pt x="3" y="26"/>
                    </a:cubicBezTo>
                    <a:cubicBezTo>
                      <a:pt x="2" y="25"/>
                      <a:pt x="1" y="24"/>
                      <a:pt x="1" y="23"/>
                    </a:cubicBezTo>
                    <a:cubicBezTo>
                      <a:pt x="0" y="21"/>
                      <a:pt x="0" y="19"/>
                      <a:pt x="0" y="1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9"/>
                      <a:pt x="4" y="20"/>
                      <a:pt x="4" y="21"/>
                    </a:cubicBezTo>
                    <a:cubicBezTo>
                      <a:pt x="5" y="22"/>
                      <a:pt x="5" y="23"/>
                      <a:pt x="6" y="23"/>
                    </a:cubicBezTo>
                    <a:cubicBezTo>
                      <a:pt x="6" y="24"/>
                      <a:pt x="7" y="25"/>
                      <a:pt x="8" y="25"/>
                    </a:cubicBezTo>
                    <a:cubicBezTo>
                      <a:pt x="9" y="26"/>
                      <a:pt x="10" y="26"/>
                      <a:pt x="11" y="26"/>
                    </a:cubicBezTo>
                    <a:cubicBezTo>
                      <a:pt x="13" y="26"/>
                      <a:pt x="14" y="26"/>
                      <a:pt x="15" y="25"/>
                    </a:cubicBezTo>
                    <a:cubicBezTo>
                      <a:pt x="16" y="25"/>
                      <a:pt x="17" y="24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9" y="20"/>
                      <a:pt x="19" y="19"/>
                      <a:pt x="19" y="1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3" y="0"/>
                      <a:pt x="23" y="0"/>
                    </a:cubicBezTo>
                    <a:lnTo>
                      <a:pt x="23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5" name="Freeform 290"/>
              <p:cNvSpPr>
                <a:spLocks/>
              </p:cNvSpPr>
              <p:nvPr userDrawn="1"/>
            </p:nvSpPr>
            <p:spPr bwMode="gray">
              <a:xfrm>
                <a:off x="3786188" y="3321051"/>
                <a:ext cx="260350" cy="217488"/>
              </a:xfrm>
              <a:custGeom>
                <a:avLst/>
                <a:gdLst>
                  <a:gd name="T0" fmla="*/ 61 w 69"/>
                  <a:gd name="T1" fmla="*/ 8 h 55"/>
                  <a:gd name="T2" fmla="*/ 69 w 69"/>
                  <a:gd name="T3" fmla="*/ 6 h 55"/>
                  <a:gd name="T4" fmla="*/ 62 w 69"/>
                  <a:gd name="T5" fmla="*/ 13 h 55"/>
                  <a:gd name="T6" fmla="*/ 62 w 69"/>
                  <a:gd name="T7" fmla="*/ 15 h 55"/>
                  <a:gd name="T8" fmla="*/ 22 w 69"/>
                  <a:gd name="T9" fmla="*/ 55 h 55"/>
                  <a:gd name="T10" fmla="*/ 0 w 69"/>
                  <a:gd name="T11" fmla="*/ 49 h 55"/>
                  <a:gd name="T12" fmla="*/ 3 w 69"/>
                  <a:gd name="T13" fmla="*/ 49 h 55"/>
                  <a:gd name="T14" fmla="*/ 21 w 69"/>
                  <a:gd name="T15" fmla="*/ 43 h 55"/>
                  <a:gd name="T16" fmla="*/ 8 w 69"/>
                  <a:gd name="T17" fmla="*/ 33 h 55"/>
                  <a:gd name="T18" fmla="*/ 10 w 69"/>
                  <a:gd name="T19" fmla="*/ 34 h 55"/>
                  <a:gd name="T20" fmla="*/ 14 w 69"/>
                  <a:gd name="T21" fmla="*/ 33 h 55"/>
                  <a:gd name="T22" fmla="*/ 3 w 69"/>
                  <a:gd name="T23" fmla="*/ 19 h 55"/>
                  <a:gd name="T24" fmla="*/ 3 w 69"/>
                  <a:gd name="T25" fmla="*/ 19 h 55"/>
                  <a:gd name="T26" fmla="*/ 9 w 69"/>
                  <a:gd name="T27" fmla="*/ 21 h 55"/>
                  <a:gd name="T28" fmla="*/ 3 w 69"/>
                  <a:gd name="T29" fmla="*/ 9 h 55"/>
                  <a:gd name="T30" fmla="*/ 5 w 69"/>
                  <a:gd name="T31" fmla="*/ 2 h 55"/>
                  <a:gd name="T32" fmla="*/ 34 w 69"/>
                  <a:gd name="T33" fmla="*/ 17 h 55"/>
                  <a:gd name="T34" fmla="*/ 33 w 69"/>
                  <a:gd name="T35" fmla="*/ 14 h 55"/>
                  <a:gd name="T36" fmla="*/ 48 w 69"/>
                  <a:gd name="T37" fmla="*/ 0 h 55"/>
                  <a:gd name="T38" fmla="*/ 58 w 69"/>
                  <a:gd name="T39" fmla="*/ 4 h 55"/>
                  <a:gd name="T40" fmla="*/ 67 w 69"/>
                  <a:gd name="T41" fmla="*/ 1 h 55"/>
                  <a:gd name="T42" fmla="*/ 61 w 69"/>
                  <a:gd name="T43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55">
                    <a:moveTo>
                      <a:pt x="61" y="8"/>
                    </a:moveTo>
                    <a:cubicBezTo>
                      <a:pt x="63" y="8"/>
                      <a:pt x="66" y="7"/>
                      <a:pt x="69" y="6"/>
                    </a:cubicBezTo>
                    <a:cubicBezTo>
                      <a:pt x="67" y="9"/>
                      <a:pt x="64" y="11"/>
                      <a:pt x="62" y="13"/>
                    </a:cubicBezTo>
                    <a:cubicBezTo>
                      <a:pt x="62" y="14"/>
                      <a:pt x="62" y="15"/>
                      <a:pt x="62" y="15"/>
                    </a:cubicBezTo>
                    <a:cubicBezTo>
                      <a:pt x="62" y="34"/>
                      <a:pt x="47" y="55"/>
                      <a:pt x="22" y="55"/>
                    </a:cubicBezTo>
                    <a:cubicBezTo>
                      <a:pt x="14" y="55"/>
                      <a:pt x="6" y="53"/>
                      <a:pt x="0" y="49"/>
                    </a:cubicBezTo>
                    <a:cubicBezTo>
                      <a:pt x="1" y="49"/>
                      <a:pt x="2" y="49"/>
                      <a:pt x="3" y="49"/>
                    </a:cubicBezTo>
                    <a:cubicBezTo>
                      <a:pt x="10" y="49"/>
                      <a:pt x="16" y="47"/>
                      <a:pt x="21" y="43"/>
                    </a:cubicBezTo>
                    <a:cubicBezTo>
                      <a:pt x="15" y="43"/>
                      <a:pt x="9" y="39"/>
                      <a:pt x="8" y="33"/>
                    </a:cubicBezTo>
                    <a:cubicBezTo>
                      <a:pt x="9" y="34"/>
                      <a:pt x="9" y="34"/>
                      <a:pt x="10" y="34"/>
                    </a:cubicBezTo>
                    <a:cubicBezTo>
                      <a:pt x="12" y="34"/>
                      <a:pt x="13" y="33"/>
                      <a:pt x="14" y="33"/>
                    </a:cubicBezTo>
                    <a:cubicBezTo>
                      <a:pt x="8" y="32"/>
                      <a:pt x="3" y="26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5" y="20"/>
                      <a:pt x="7" y="21"/>
                      <a:pt x="9" y="21"/>
                    </a:cubicBezTo>
                    <a:cubicBezTo>
                      <a:pt x="5" y="18"/>
                      <a:pt x="3" y="14"/>
                      <a:pt x="3" y="9"/>
                    </a:cubicBezTo>
                    <a:cubicBezTo>
                      <a:pt x="3" y="7"/>
                      <a:pt x="4" y="4"/>
                      <a:pt x="5" y="2"/>
                    </a:cubicBezTo>
                    <a:cubicBezTo>
                      <a:pt x="12" y="11"/>
                      <a:pt x="22" y="16"/>
                      <a:pt x="34" y="17"/>
                    </a:cubicBezTo>
                    <a:cubicBezTo>
                      <a:pt x="34" y="16"/>
                      <a:pt x="33" y="15"/>
                      <a:pt x="33" y="14"/>
                    </a:cubicBezTo>
                    <a:cubicBezTo>
                      <a:pt x="33" y="6"/>
                      <a:pt x="40" y="0"/>
                      <a:pt x="48" y="0"/>
                    </a:cubicBezTo>
                    <a:cubicBezTo>
                      <a:pt x="52" y="0"/>
                      <a:pt x="55" y="1"/>
                      <a:pt x="58" y="4"/>
                    </a:cubicBezTo>
                    <a:cubicBezTo>
                      <a:pt x="61" y="3"/>
                      <a:pt x="64" y="2"/>
                      <a:pt x="67" y="1"/>
                    </a:cubicBezTo>
                    <a:cubicBezTo>
                      <a:pt x="66" y="4"/>
                      <a:pt x="63" y="7"/>
                      <a:pt x="6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</p:grpSp>
        <p:pic>
          <p:nvPicPr>
            <p:cNvPr id="28" name="Picture 27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6778912" y="6317551"/>
              <a:ext cx="1478283" cy="271273"/>
            </a:xfrm>
            <a:prstGeom prst="rect">
              <a:avLst/>
            </a:prstGeom>
          </p:spPr>
        </p:pic>
        <p:sp>
          <p:nvSpPr>
            <p:cNvPr id="29" name="Rectangle 105"/>
            <p:cNvSpPr>
              <a:spLocks noChangeArrowheads="1"/>
            </p:cNvSpPr>
            <p:nvPr userDrawn="1"/>
          </p:nvSpPr>
          <p:spPr bwMode="gray">
            <a:xfrm>
              <a:off x="4264025" y="6453188"/>
              <a:ext cx="633413" cy="4048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30" name="TextBox 29"/>
            <p:cNvSpPr txBox="1"/>
            <p:nvPr userDrawn="1"/>
          </p:nvSpPr>
          <p:spPr bwMode="gray">
            <a:xfrm>
              <a:off x="4208088" y="6433591"/>
              <a:ext cx="7296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BE" sz="700" b="0" i="1" dirty="0" err="1">
                  <a:solidFill>
                    <a:schemeClr val="bg1"/>
                  </a:solidFill>
                </a:rPr>
                <a:t>Mobility</a:t>
              </a:r>
              <a:r>
                <a:rPr lang="fr-BE" sz="700" b="0" i="1" dirty="0">
                  <a:solidFill>
                    <a:schemeClr val="bg1"/>
                  </a:solidFill>
                </a:rPr>
                <a:t> and</a:t>
              </a:r>
            </a:p>
            <a:p>
              <a:r>
                <a:rPr lang="fr-BE" sz="700" b="0" i="1" dirty="0">
                  <a:solidFill>
                    <a:schemeClr val="bg1"/>
                  </a:solidFill>
                </a:rPr>
                <a:t>Transport</a:t>
              </a:r>
            </a:p>
          </p:txBody>
        </p:sp>
      </p:grpSp>
      <p:sp>
        <p:nvSpPr>
          <p:cNvPr id="92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5288" y="3824858"/>
            <a:ext cx="8353424" cy="324222"/>
          </a:xfrm>
          <a:prstGeom prst="rect">
            <a:avLst/>
          </a:prstGeom>
        </p:spPr>
        <p:txBody>
          <a:bodyPr rIns="0"/>
          <a:lstStyle>
            <a:lvl1pPr marL="0" indent="0" algn="ctr">
              <a:buNone/>
              <a:defRPr lang="nl-BE" sz="14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Click to add text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075111"/>
      </p:ext>
    </p:extLst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971551" y="1897672"/>
            <a:ext cx="7200900" cy="431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1276829" y="2647937"/>
            <a:ext cx="6895622" cy="3373350"/>
          </a:xfrm>
        </p:spPr>
        <p:txBody>
          <a:bodyPr/>
          <a:lstStyle>
            <a:lvl1pPr marL="182563" indent="-182563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defRPr sz="1400">
                <a:solidFill>
                  <a:schemeClr val="bg1"/>
                </a:solidFill>
              </a:defRPr>
            </a:lvl1pPr>
            <a:lvl2pPr marL="623888" indent="-166688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defRPr sz="14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0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05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050">
                <a:solidFill>
                  <a:schemeClr val="bg1"/>
                </a:solidFill>
              </a:defRPr>
            </a:lvl5pPr>
          </a:lstStyle>
          <a:p>
            <a:pPr marL="180000" indent="-180000">
              <a:spcBef>
                <a:spcPts val="0"/>
              </a:spcBef>
            </a:pPr>
            <a:r>
              <a:rPr lang="en-GB" altLang="fr-FR" dirty="0"/>
              <a:t>First level</a:t>
            </a:r>
          </a:p>
          <a:p>
            <a:pPr lvl="1"/>
            <a:r>
              <a:rPr lang="en-US" dirty="0"/>
              <a:t>Second level</a:t>
            </a:r>
            <a:endParaRPr lang="fr-BE" dirty="0"/>
          </a:p>
        </p:txBody>
      </p:sp>
      <p:grpSp>
        <p:nvGrpSpPr>
          <p:cNvPr id="26" name="Group 290"/>
          <p:cNvGrpSpPr>
            <a:grpSpLocks noChangeAspect="1"/>
          </p:cNvGrpSpPr>
          <p:nvPr userDrawn="1"/>
        </p:nvGrpSpPr>
        <p:grpSpPr bwMode="gray">
          <a:xfrm>
            <a:off x="3957638" y="289375"/>
            <a:ext cx="1465262" cy="1017587"/>
            <a:chOff x="2414" y="272"/>
            <a:chExt cx="1162" cy="807"/>
          </a:xfrm>
        </p:grpSpPr>
        <p:sp>
          <p:nvSpPr>
            <p:cNvPr id="27" name="Freeform 291"/>
            <p:cNvSpPr>
              <a:spLocks noChangeAspect="1"/>
            </p:cNvSpPr>
            <p:nvPr userDrawn="1"/>
          </p:nvSpPr>
          <p:spPr bwMode="gray">
            <a:xfrm>
              <a:off x="2414" y="273"/>
              <a:ext cx="571" cy="211"/>
            </a:xfrm>
            <a:custGeom>
              <a:avLst/>
              <a:gdLst>
                <a:gd name="T0" fmla="*/ 0 w 1737"/>
                <a:gd name="T1" fmla="*/ 640 h 640"/>
                <a:gd name="T2" fmla="*/ 0 w 1737"/>
                <a:gd name="T3" fmla="*/ 640 h 640"/>
                <a:gd name="T4" fmla="*/ 1076 w 1737"/>
                <a:gd name="T5" fmla="*/ 500 h 640"/>
                <a:gd name="T6" fmla="*/ 1199 w 1737"/>
                <a:gd name="T7" fmla="*/ 473 h 640"/>
                <a:gd name="T8" fmla="*/ 1431 w 1737"/>
                <a:gd name="T9" fmla="*/ 368 h 640"/>
                <a:gd name="T10" fmla="*/ 1619 w 1737"/>
                <a:gd name="T11" fmla="*/ 188 h 640"/>
                <a:gd name="T12" fmla="*/ 1737 w 1737"/>
                <a:gd name="T13" fmla="*/ 28 h 640"/>
                <a:gd name="T14" fmla="*/ 1737 w 1737"/>
                <a:gd name="T15" fmla="*/ 0 h 640"/>
                <a:gd name="T16" fmla="*/ 1602 w 1737"/>
                <a:gd name="T17" fmla="*/ 175 h 640"/>
                <a:gd name="T18" fmla="*/ 1413 w 1737"/>
                <a:gd name="T19" fmla="*/ 339 h 640"/>
                <a:gd name="T20" fmla="*/ 1189 w 1737"/>
                <a:gd name="T21" fmla="*/ 435 h 640"/>
                <a:gd name="T22" fmla="*/ 1070 w 1737"/>
                <a:gd name="T23" fmla="*/ 458 h 640"/>
                <a:gd name="T24" fmla="*/ 982 w 1737"/>
                <a:gd name="T25" fmla="*/ 468 h 640"/>
                <a:gd name="T26" fmla="*/ 0 w 1737"/>
                <a:gd name="T27" fmla="*/ 572 h 640"/>
                <a:gd name="T28" fmla="*/ 0 w 1737"/>
                <a:gd name="T2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640">
                  <a:moveTo>
                    <a:pt x="0" y="640"/>
                  </a:moveTo>
                  <a:lnTo>
                    <a:pt x="0" y="640"/>
                  </a:lnTo>
                  <a:cubicBezTo>
                    <a:pt x="0" y="640"/>
                    <a:pt x="1046" y="504"/>
                    <a:pt x="1076" y="500"/>
                  </a:cubicBezTo>
                  <a:cubicBezTo>
                    <a:pt x="1121" y="492"/>
                    <a:pt x="1161" y="484"/>
                    <a:pt x="1199" y="473"/>
                  </a:cubicBezTo>
                  <a:cubicBezTo>
                    <a:pt x="1284" y="450"/>
                    <a:pt x="1362" y="415"/>
                    <a:pt x="1431" y="368"/>
                  </a:cubicBezTo>
                  <a:cubicBezTo>
                    <a:pt x="1497" y="324"/>
                    <a:pt x="1558" y="259"/>
                    <a:pt x="1619" y="188"/>
                  </a:cubicBezTo>
                  <a:cubicBezTo>
                    <a:pt x="1658" y="143"/>
                    <a:pt x="1699" y="85"/>
                    <a:pt x="1737" y="28"/>
                  </a:cubicBezTo>
                  <a:lnTo>
                    <a:pt x="1737" y="0"/>
                  </a:lnTo>
                  <a:cubicBezTo>
                    <a:pt x="1692" y="67"/>
                    <a:pt x="1647" y="125"/>
                    <a:pt x="1602" y="175"/>
                  </a:cubicBezTo>
                  <a:cubicBezTo>
                    <a:pt x="1541" y="243"/>
                    <a:pt x="1478" y="298"/>
                    <a:pt x="1413" y="339"/>
                  </a:cubicBezTo>
                  <a:cubicBezTo>
                    <a:pt x="1346" y="382"/>
                    <a:pt x="1271" y="414"/>
                    <a:pt x="1189" y="435"/>
                  </a:cubicBezTo>
                  <a:cubicBezTo>
                    <a:pt x="1153" y="444"/>
                    <a:pt x="1114" y="451"/>
                    <a:pt x="1070" y="458"/>
                  </a:cubicBezTo>
                  <a:cubicBezTo>
                    <a:pt x="1041" y="462"/>
                    <a:pt x="1011" y="465"/>
                    <a:pt x="982" y="468"/>
                  </a:cubicBezTo>
                  <a:cubicBezTo>
                    <a:pt x="971" y="469"/>
                    <a:pt x="0" y="572"/>
                    <a:pt x="0" y="572"/>
                  </a:cubicBezTo>
                  <a:lnTo>
                    <a:pt x="0" y="64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8" name="Freeform 292"/>
            <p:cNvSpPr>
              <a:spLocks noChangeAspect="1"/>
            </p:cNvSpPr>
            <p:nvPr userDrawn="1"/>
          </p:nvSpPr>
          <p:spPr bwMode="gray">
            <a:xfrm>
              <a:off x="2414" y="320"/>
              <a:ext cx="571" cy="194"/>
            </a:xfrm>
            <a:custGeom>
              <a:avLst/>
              <a:gdLst>
                <a:gd name="T0" fmla="*/ 1403 w 1737"/>
                <a:gd name="T1" fmla="*/ 323 h 591"/>
                <a:gd name="T2" fmla="*/ 1403 w 1737"/>
                <a:gd name="T3" fmla="*/ 323 h 591"/>
                <a:gd name="T4" fmla="*/ 1178 w 1737"/>
                <a:gd name="T5" fmla="*/ 405 h 591"/>
                <a:gd name="T6" fmla="*/ 1059 w 1737"/>
                <a:gd name="T7" fmla="*/ 423 h 591"/>
                <a:gd name="T8" fmla="*/ 980 w 1737"/>
                <a:gd name="T9" fmla="*/ 431 h 591"/>
                <a:gd name="T10" fmla="*/ 938 w 1737"/>
                <a:gd name="T11" fmla="*/ 434 h 591"/>
                <a:gd name="T12" fmla="*/ 0 w 1737"/>
                <a:gd name="T13" fmla="*/ 523 h 591"/>
                <a:gd name="T14" fmla="*/ 0 w 1737"/>
                <a:gd name="T15" fmla="*/ 591 h 591"/>
                <a:gd name="T16" fmla="*/ 942 w 1737"/>
                <a:gd name="T17" fmla="*/ 480 h 591"/>
                <a:gd name="T18" fmla="*/ 985 w 1737"/>
                <a:gd name="T19" fmla="*/ 475 h 591"/>
                <a:gd name="T20" fmla="*/ 1064 w 1737"/>
                <a:gd name="T21" fmla="*/ 466 h 591"/>
                <a:gd name="T22" fmla="*/ 1186 w 1737"/>
                <a:gd name="T23" fmla="*/ 444 h 591"/>
                <a:gd name="T24" fmla="*/ 1420 w 1737"/>
                <a:gd name="T25" fmla="*/ 353 h 591"/>
                <a:gd name="T26" fmla="*/ 1611 w 1737"/>
                <a:gd name="T27" fmla="*/ 186 h 591"/>
                <a:gd name="T28" fmla="*/ 1737 w 1737"/>
                <a:gd name="T29" fmla="*/ 25 h 591"/>
                <a:gd name="T30" fmla="*/ 1737 w 1737"/>
                <a:gd name="T31" fmla="*/ 0 h 591"/>
                <a:gd name="T32" fmla="*/ 1595 w 1737"/>
                <a:gd name="T33" fmla="*/ 170 h 591"/>
                <a:gd name="T34" fmla="*/ 1403 w 1737"/>
                <a:gd name="T35" fmla="*/ 323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591">
                  <a:moveTo>
                    <a:pt x="1403" y="323"/>
                  </a:moveTo>
                  <a:lnTo>
                    <a:pt x="1403" y="323"/>
                  </a:lnTo>
                  <a:cubicBezTo>
                    <a:pt x="1338" y="361"/>
                    <a:pt x="1262" y="389"/>
                    <a:pt x="1178" y="405"/>
                  </a:cubicBezTo>
                  <a:cubicBezTo>
                    <a:pt x="1143" y="413"/>
                    <a:pt x="1104" y="418"/>
                    <a:pt x="1059" y="423"/>
                  </a:cubicBezTo>
                  <a:cubicBezTo>
                    <a:pt x="1033" y="426"/>
                    <a:pt x="1007" y="428"/>
                    <a:pt x="980" y="431"/>
                  </a:cubicBezTo>
                  <a:cubicBezTo>
                    <a:pt x="966" y="432"/>
                    <a:pt x="952" y="433"/>
                    <a:pt x="938" y="434"/>
                  </a:cubicBezTo>
                  <a:cubicBezTo>
                    <a:pt x="617" y="463"/>
                    <a:pt x="298" y="494"/>
                    <a:pt x="0" y="523"/>
                  </a:cubicBezTo>
                  <a:lnTo>
                    <a:pt x="0" y="591"/>
                  </a:lnTo>
                  <a:cubicBezTo>
                    <a:pt x="300" y="554"/>
                    <a:pt x="622" y="516"/>
                    <a:pt x="942" y="480"/>
                  </a:cubicBezTo>
                  <a:cubicBezTo>
                    <a:pt x="957" y="478"/>
                    <a:pt x="971" y="476"/>
                    <a:pt x="985" y="475"/>
                  </a:cubicBezTo>
                  <a:cubicBezTo>
                    <a:pt x="1011" y="472"/>
                    <a:pt x="1038" y="469"/>
                    <a:pt x="1064" y="466"/>
                  </a:cubicBezTo>
                  <a:cubicBezTo>
                    <a:pt x="1110" y="460"/>
                    <a:pt x="1150" y="453"/>
                    <a:pt x="1186" y="444"/>
                  </a:cubicBezTo>
                  <a:cubicBezTo>
                    <a:pt x="1273" y="425"/>
                    <a:pt x="1352" y="394"/>
                    <a:pt x="1420" y="353"/>
                  </a:cubicBezTo>
                  <a:cubicBezTo>
                    <a:pt x="1487" y="313"/>
                    <a:pt x="1547" y="256"/>
                    <a:pt x="1611" y="186"/>
                  </a:cubicBezTo>
                  <a:cubicBezTo>
                    <a:pt x="1651" y="143"/>
                    <a:pt x="1695" y="82"/>
                    <a:pt x="1737" y="25"/>
                  </a:cubicBezTo>
                  <a:lnTo>
                    <a:pt x="1737" y="0"/>
                  </a:lnTo>
                  <a:cubicBezTo>
                    <a:pt x="1688" y="67"/>
                    <a:pt x="1641" y="123"/>
                    <a:pt x="1595" y="170"/>
                  </a:cubicBezTo>
                  <a:cubicBezTo>
                    <a:pt x="1533" y="235"/>
                    <a:pt x="1468" y="286"/>
                    <a:pt x="1403" y="32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9" name="Freeform 293"/>
            <p:cNvSpPr>
              <a:spLocks noChangeAspect="1"/>
            </p:cNvSpPr>
            <p:nvPr userDrawn="1"/>
          </p:nvSpPr>
          <p:spPr bwMode="gray">
            <a:xfrm>
              <a:off x="2414" y="367"/>
              <a:ext cx="571" cy="177"/>
            </a:xfrm>
            <a:custGeom>
              <a:avLst/>
              <a:gdLst>
                <a:gd name="T0" fmla="*/ 1586 w 1737"/>
                <a:gd name="T1" fmla="*/ 163 h 536"/>
                <a:gd name="T2" fmla="*/ 1586 w 1737"/>
                <a:gd name="T3" fmla="*/ 163 h 536"/>
                <a:gd name="T4" fmla="*/ 1388 w 1737"/>
                <a:gd name="T5" fmla="*/ 300 h 536"/>
                <a:gd name="T6" fmla="*/ 1162 w 1737"/>
                <a:gd name="T7" fmla="*/ 368 h 536"/>
                <a:gd name="T8" fmla="*/ 1044 w 1737"/>
                <a:gd name="T9" fmla="*/ 383 h 536"/>
                <a:gd name="T10" fmla="*/ 0 w 1737"/>
                <a:gd name="T11" fmla="*/ 469 h 536"/>
                <a:gd name="T12" fmla="*/ 0 w 1737"/>
                <a:gd name="T13" fmla="*/ 536 h 536"/>
                <a:gd name="T14" fmla="*/ 928 w 1737"/>
                <a:gd name="T15" fmla="*/ 438 h 536"/>
                <a:gd name="T16" fmla="*/ 1048 w 1737"/>
                <a:gd name="T17" fmla="*/ 425 h 536"/>
                <a:gd name="T18" fmla="*/ 1168 w 1737"/>
                <a:gd name="T19" fmla="*/ 407 h 536"/>
                <a:gd name="T20" fmla="*/ 1402 w 1737"/>
                <a:gd name="T21" fmla="*/ 330 h 536"/>
                <a:gd name="T22" fmla="*/ 1607 w 1737"/>
                <a:gd name="T23" fmla="*/ 174 h 536"/>
                <a:gd name="T24" fmla="*/ 1737 w 1737"/>
                <a:gd name="T25" fmla="*/ 23 h 536"/>
                <a:gd name="T26" fmla="*/ 1737 w 1737"/>
                <a:gd name="T27" fmla="*/ 0 h 536"/>
                <a:gd name="T28" fmla="*/ 1586 w 1737"/>
                <a:gd name="T29" fmla="*/ 163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536">
                  <a:moveTo>
                    <a:pt x="1586" y="163"/>
                  </a:moveTo>
                  <a:lnTo>
                    <a:pt x="1586" y="163"/>
                  </a:lnTo>
                  <a:cubicBezTo>
                    <a:pt x="1523" y="221"/>
                    <a:pt x="1456" y="267"/>
                    <a:pt x="1388" y="300"/>
                  </a:cubicBezTo>
                  <a:cubicBezTo>
                    <a:pt x="1322" y="332"/>
                    <a:pt x="1248" y="354"/>
                    <a:pt x="1162" y="368"/>
                  </a:cubicBezTo>
                  <a:cubicBezTo>
                    <a:pt x="1126" y="374"/>
                    <a:pt x="1088" y="379"/>
                    <a:pt x="1044" y="383"/>
                  </a:cubicBezTo>
                  <a:lnTo>
                    <a:pt x="0" y="469"/>
                  </a:lnTo>
                  <a:lnTo>
                    <a:pt x="0" y="536"/>
                  </a:lnTo>
                  <a:lnTo>
                    <a:pt x="928" y="438"/>
                  </a:lnTo>
                  <a:lnTo>
                    <a:pt x="1048" y="425"/>
                  </a:lnTo>
                  <a:cubicBezTo>
                    <a:pt x="1093" y="420"/>
                    <a:pt x="1133" y="414"/>
                    <a:pt x="1168" y="407"/>
                  </a:cubicBezTo>
                  <a:cubicBezTo>
                    <a:pt x="1258" y="391"/>
                    <a:pt x="1334" y="365"/>
                    <a:pt x="1402" y="330"/>
                  </a:cubicBezTo>
                  <a:cubicBezTo>
                    <a:pt x="1472" y="295"/>
                    <a:pt x="1542" y="237"/>
                    <a:pt x="1607" y="174"/>
                  </a:cubicBezTo>
                  <a:cubicBezTo>
                    <a:pt x="1650" y="133"/>
                    <a:pt x="1692" y="79"/>
                    <a:pt x="1737" y="23"/>
                  </a:cubicBezTo>
                  <a:lnTo>
                    <a:pt x="1737" y="0"/>
                  </a:lnTo>
                  <a:cubicBezTo>
                    <a:pt x="1685" y="64"/>
                    <a:pt x="1636" y="118"/>
                    <a:pt x="1586" y="16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0" name="Freeform 294"/>
            <p:cNvSpPr>
              <a:spLocks noChangeAspect="1"/>
            </p:cNvSpPr>
            <p:nvPr userDrawn="1"/>
          </p:nvSpPr>
          <p:spPr bwMode="gray">
            <a:xfrm>
              <a:off x="2414" y="461"/>
              <a:ext cx="571" cy="143"/>
            </a:xfrm>
            <a:custGeom>
              <a:avLst/>
              <a:gdLst>
                <a:gd name="T0" fmla="*/ 1334 w 1737"/>
                <a:gd name="T1" fmla="*/ 231 h 435"/>
                <a:gd name="T2" fmla="*/ 1334 w 1737"/>
                <a:gd name="T3" fmla="*/ 231 h 435"/>
                <a:gd name="T4" fmla="*/ 1141 w 1737"/>
                <a:gd name="T5" fmla="*/ 293 h 435"/>
                <a:gd name="T6" fmla="*/ 982 w 1737"/>
                <a:gd name="T7" fmla="*/ 304 h 435"/>
                <a:gd name="T8" fmla="*/ 907 w 1737"/>
                <a:gd name="T9" fmla="*/ 308 h 435"/>
                <a:gd name="T10" fmla="*/ 436 w 1737"/>
                <a:gd name="T11" fmla="*/ 338 h 435"/>
                <a:gd name="T12" fmla="*/ 0 w 1737"/>
                <a:gd name="T13" fmla="*/ 367 h 435"/>
                <a:gd name="T14" fmla="*/ 0 w 1737"/>
                <a:gd name="T15" fmla="*/ 435 h 435"/>
                <a:gd name="T16" fmla="*/ 440 w 1737"/>
                <a:gd name="T17" fmla="*/ 394 h 435"/>
                <a:gd name="T18" fmla="*/ 910 w 1737"/>
                <a:gd name="T19" fmla="*/ 354 h 435"/>
                <a:gd name="T20" fmla="*/ 1027 w 1737"/>
                <a:gd name="T21" fmla="*/ 345 h 435"/>
                <a:gd name="T22" fmla="*/ 1145 w 1737"/>
                <a:gd name="T23" fmla="*/ 333 h 435"/>
                <a:gd name="T24" fmla="*/ 1379 w 1737"/>
                <a:gd name="T25" fmla="*/ 278 h 435"/>
                <a:gd name="T26" fmla="*/ 1589 w 1737"/>
                <a:gd name="T27" fmla="*/ 158 h 435"/>
                <a:gd name="T28" fmla="*/ 1737 w 1737"/>
                <a:gd name="T29" fmla="*/ 24 h 435"/>
                <a:gd name="T30" fmla="*/ 1737 w 1737"/>
                <a:gd name="T31" fmla="*/ 0 h 435"/>
                <a:gd name="T32" fmla="*/ 1587 w 1737"/>
                <a:gd name="T33" fmla="*/ 126 h 435"/>
                <a:gd name="T34" fmla="*/ 1334 w 1737"/>
                <a:gd name="T35" fmla="*/ 231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435">
                  <a:moveTo>
                    <a:pt x="1334" y="231"/>
                  </a:moveTo>
                  <a:lnTo>
                    <a:pt x="1334" y="231"/>
                  </a:lnTo>
                  <a:cubicBezTo>
                    <a:pt x="1273" y="265"/>
                    <a:pt x="1228" y="284"/>
                    <a:pt x="1141" y="293"/>
                  </a:cubicBezTo>
                  <a:cubicBezTo>
                    <a:pt x="1088" y="299"/>
                    <a:pt x="1035" y="302"/>
                    <a:pt x="982" y="304"/>
                  </a:cubicBezTo>
                  <a:cubicBezTo>
                    <a:pt x="957" y="305"/>
                    <a:pt x="932" y="307"/>
                    <a:pt x="907" y="308"/>
                  </a:cubicBezTo>
                  <a:cubicBezTo>
                    <a:pt x="749" y="317"/>
                    <a:pt x="594" y="327"/>
                    <a:pt x="436" y="338"/>
                  </a:cubicBezTo>
                  <a:lnTo>
                    <a:pt x="0" y="367"/>
                  </a:lnTo>
                  <a:lnTo>
                    <a:pt x="0" y="435"/>
                  </a:lnTo>
                  <a:lnTo>
                    <a:pt x="440" y="394"/>
                  </a:lnTo>
                  <a:cubicBezTo>
                    <a:pt x="583" y="382"/>
                    <a:pt x="748" y="367"/>
                    <a:pt x="910" y="354"/>
                  </a:cubicBezTo>
                  <a:lnTo>
                    <a:pt x="1027" y="345"/>
                  </a:lnTo>
                  <a:cubicBezTo>
                    <a:pt x="1073" y="341"/>
                    <a:pt x="1111" y="337"/>
                    <a:pt x="1145" y="333"/>
                  </a:cubicBezTo>
                  <a:cubicBezTo>
                    <a:pt x="1235" y="321"/>
                    <a:pt x="1311" y="303"/>
                    <a:pt x="1379" y="278"/>
                  </a:cubicBezTo>
                  <a:cubicBezTo>
                    <a:pt x="1451" y="250"/>
                    <a:pt x="1520" y="208"/>
                    <a:pt x="1589" y="158"/>
                  </a:cubicBezTo>
                  <a:cubicBezTo>
                    <a:pt x="1651" y="114"/>
                    <a:pt x="1737" y="25"/>
                    <a:pt x="1737" y="24"/>
                  </a:cubicBezTo>
                  <a:lnTo>
                    <a:pt x="1737" y="0"/>
                  </a:lnTo>
                  <a:cubicBezTo>
                    <a:pt x="1681" y="55"/>
                    <a:pt x="1648" y="86"/>
                    <a:pt x="1587" y="126"/>
                  </a:cubicBezTo>
                  <a:cubicBezTo>
                    <a:pt x="1514" y="174"/>
                    <a:pt x="1388" y="200"/>
                    <a:pt x="1334" y="23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1" name="Freeform 295"/>
            <p:cNvSpPr>
              <a:spLocks noChangeAspect="1"/>
            </p:cNvSpPr>
            <p:nvPr userDrawn="1"/>
          </p:nvSpPr>
          <p:spPr bwMode="gray">
            <a:xfrm>
              <a:off x="2414" y="517"/>
              <a:ext cx="571" cy="117"/>
            </a:xfrm>
            <a:custGeom>
              <a:avLst/>
              <a:gdLst>
                <a:gd name="T0" fmla="*/ 1356 w 1737"/>
                <a:gd name="T1" fmla="*/ 187 h 353"/>
                <a:gd name="T2" fmla="*/ 1356 w 1737"/>
                <a:gd name="T3" fmla="*/ 187 h 353"/>
                <a:gd name="T4" fmla="*/ 1129 w 1737"/>
                <a:gd name="T5" fmla="*/ 227 h 353"/>
                <a:gd name="T6" fmla="*/ 1014 w 1737"/>
                <a:gd name="T7" fmla="*/ 234 h 353"/>
                <a:gd name="T8" fmla="*/ 897 w 1737"/>
                <a:gd name="T9" fmla="*/ 240 h 353"/>
                <a:gd name="T10" fmla="*/ 0 w 1737"/>
                <a:gd name="T11" fmla="*/ 285 h 353"/>
                <a:gd name="T12" fmla="*/ 0 w 1737"/>
                <a:gd name="T13" fmla="*/ 353 h 353"/>
                <a:gd name="T14" fmla="*/ 900 w 1737"/>
                <a:gd name="T15" fmla="*/ 285 h 353"/>
                <a:gd name="T16" fmla="*/ 1016 w 1737"/>
                <a:gd name="T17" fmla="*/ 277 h 353"/>
                <a:gd name="T18" fmla="*/ 1133 w 1737"/>
                <a:gd name="T19" fmla="*/ 267 h 353"/>
                <a:gd name="T20" fmla="*/ 1366 w 1737"/>
                <a:gd name="T21" fmla="*/ 220 h 353"/>
                <a:gd name="T22" fmla="*/ 1582 w 1737"/>
                <a:gd name="T23" fmla="*/ 118 h 353"/>
                <a:gd name="T24" fmla="*/ 1737 w 1737"/>
                <a:gd name="T25" fmla="*/ 1 h 353"/>
                <a:gd name="T26" fmla="*/ 1737 w 1737"/>
                <a:gd name="T27" fmla="*/ 0 h 353"/>
                <a:gd name="T28" fmla="*/ 1568 w 1737"/>
                <a:gd name="T29" fmla="*/ 94 h 353"/>
                <a:gd name="T30" fmla="*/ 1356 w 1737"/>
                <a:gd name="T31" fmla="*/ 18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53">
                  <a:moveTo>
                    <a:pt x="1356" y="187"/>
                  </a:moveTo>
                  <a:lnTo>
                    <a:pt x="1356" y="187"/>
                  </a:lnTo>
                  <a:cubicBezTo>
                    <a:pt x="1290" y="207"/>
                    <a:pt x="1216" y="220"/>
                    <a:pt x="1129" y="227"/>
                  </a:cubicBezTo>
                  <a:cubicBezTo>
                    <a:pt x="1094" y="230"/>
                    <a:pt x="1057" y="233"/>
                    <a:pt x="1014" y="234"/>
                  </a:cubicBezTo>
                  <a:lnTo>
                    <a:pt x="897" y="240"/>
                  </a:lnTo>
                  <a:cubicBezTo>
                    <a:pt x="607" y="253"/>
                    <a:pt x="318" y="268"/>
                    <a:pt x="0" y="285"/>
                  </a:cubicBezTo>
                  <a:lnTo>
                    <a:pt x="0" y="353"/>
                  </a:lnTo>
                  <a:cubicBezTo>
                    <a:pt x="304" y="329"/>
                    <a:pt x="602" y="306"/>
                    <a:pt x="900" y="285"/>
                  </a:cubicBezTo>
                  <a:lnTo>
                    <a:pt x="1016" y="277"/>
                  </a:lnTo>
                  <a:cubicBezTo>
                    <a:pt x="1061" y="274"/>
                    <a:pt x="1098" y="271"/>
                    <a:pt x="1133" y="267"/>
                  </a:cubicBezTo>
                  <a:cubicBezTo>
                    <a:pt x="1222" y="257"/>
                    <a:pt x="1298" y="242"/>
                    <a:pt x="1366" y="220"/>
                  </a:cubicBezTo>
                  <a:cubicBezTo>
                    <a:pt x="1440" y="196"/>
                    <a:pt x="1513" y="162"/>
                    <a:pt x="1582" y="118"/>
                  </a:cubicBezTo>
                  <a:cubicBezTo>
                    <a:pt x="1633" y="86"/>
                    <a:pt x="1684" y="47"/>
                    <a:pt x="1737" y="1"/>
                  </a:cubicBezTo>
                  <a:lnTo>
                    <a:pt x="1737" y="0"/>
                  </a:lnTo>
                  <a:cubicBezTo>
                    <a:pt x="1679" y="49"/>
                    <a:pt x="1623" y="60"/>
                    <a:pt x="1568" y="94"/>
                  </a:cubicBezTo>
                  <a:cubicBezTo>
                    <a:pt x="1500" y="135"/>
                    <a:pt x="1429" y="166"/>
                    <a:pt x="1356" y="187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2" name="Freeform 296"/>
            <p:cNvSpPr>
              <a:spLocks noChangeAspect="1"/>
            </p:cNvSpPr>
            <p:nvPr userDrawn="1"/>
          </p:nvSpPr>
          <p:spPr bwMode="gray">
            <a:xfrm>
              <a:off x="2414" y="555"/>
              <a:ext cx="571" cy="109"/>
            </a:xfrm>
            <a:custGeom>
              <a:avLst/>
              <a:gdLst>
                <a:gd name="T0" fmla="*/ 1345 w 1737"/>
                <a:gd name="T1" fmla="*/ 186 h 331"/>
                <a:gd name="T2" fmla="*/ 1345 w 1737"/>
                <a:gd name="T3" fmla="*/ 186 h 331"/>
                <a:gd name="T4" fmla="*/ 1119 w 1737"/>
                <a:gd name="T5" fmla="*/ 217 h 331"/>
                <a:gd name="T6" fmla="*/ 1004 w 1737"/>
                <a:gd name="T7" fmla="*/ 222 h 331"/>
                <a:gd name="T8" fmla="*/ 888 w 1737"/>
                <a:gd name="T9" fmla="*/ 227 h 331"/>
                <a:gd name="T10" fmla="*/ 0 w 1737"/>
                <a:gd name="T11" fmla="*/ 263 h 331"/>
                <a:gd name="T12" fmla="*/ 0 w 1737"/>
                <a:gd name="T13" fmla="*/ 331 h 331"/>
                <a:gd name="T14" fmla="*/ 891 w 1737"/>
                <a:gd name="T15" fmla="*/ 272 h 331"/>
                <a:gd name="T16" fmla="*/ 1006 w 1737"/>
                <a:gd name="T17" fmla="*/ 265 h 331"/>
                <a:gd name="T18" fmla="*/ 1122 w 1737"/>
                <a:gd name="T19" fmla="*/ 257 h 331"/>
                <a:gd name="T20" fmla="*/ 1353 w 1737"/>
                <a:gd name="T21" fmla="*/ 219 h 331"/>
                <a:gd name="T22" fmla="*/ 1573 w 1737"/>
                <a:gd name="T23" fmla="*/ 133 h 331"/>
                <a:gd name="T24" fmla="*/ 1737 w 1737"/>
                <a:gd name="T25" fmla="*/ 29 h 331"/>
                <a:gd name="T26" fmla="*/ 1737 w 1737"/>
                <a:gd name="T27" fmla="*/ 0 h 331"/>
                <a:gd name="T28" fmla="*/ 1561 w 1737"/>
                <a:gd name="T29" fmla="*/ 108 h 331"/>
                <a:gd name="T30" fmla="*/ 1345 w 1737"/>
                <a:gd name="T31" fmla="*/ 186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31">
                  <a:moveTo>
                    <a:pt x="1345" y="186"/>
                  </a:moveTo>
                  <a:lnTo>
                    <a:pt x="1345" y="186"/>
                  </a:lnTo>
                  <a:cubicBezTo>
                    <a:pt x="1279" y="201"/>
                    <a:pt x="1207" y="211"/>
                    <a:pt x="1119" y="217"/>
                  </a:cubicBezTo>
                  <a:cubicBezTo>
                    <a:pt x="1085" y="219"/>
                    <a:pt x="1049" y="221"/>
                    <a:pt x="1004" y="222"/>
                  </a:cubicBezTo>
                  <a:lnTo>
                    <a:pt x="888" y="227"/>
                  </a:lnTo>
                  <a:cubicBezTo>
                    <a:pt x="597" y="238"/>
                    <a:pt x="301" y="250"/>
                    <a:pt x="0" y="263"/>
                  </a:cubicBezTo>
                  <a:lnTo>
                    <a:pt x="0" y="331"/>
                  </a:lnTo>
                  <a:cubicBezTo>
                    <a:pt x="300" y="310"/>
                    <a:pt x="594" y="290"/>
                    <a:pt x="891" y="272"/>
                  </a:cubicBezTo>
                  <a:lnTo>
                    <a:pt x="1006" y="265"/>
                  </a:lnTo>
                  <a:cubicBezTo>
                    <a:pt x="1051" y="262"/>
                    <a:pt x="1088" y="260"/>
                    <a:pt x="1122" y="257"/>
                  </a:cubicBezTo>
                  <a:cubicBezTo>
                    <a:pt x="1212" y="248"/>
                    <a:pt x="1285" y="236"/>
                    <a:pt x="1353" y="219"/>
                  </a:cubicBezTo>
                  <a:cubicBezTo>
                    <a:pt x="1429" y="199"/>
                    <a:pt x="1503" y="170"/>
                    <a:pt x="1573" y="133"/>
                  </a:cubicBezTo>
                  <a:cubicBezTo>
                    <a:pt x="1627" y="105"/>
                    <a:pt x="1681" y="70"/>
                    <a:pt x="1737" y="29"/>
                  </a:cubicBezTo>
                  <a:lnTo>
                    <a:pt x="1737" y="0"/>
                  </a:lnTo>
                  <a:cubicBezTo>
                    <a:pt x="1676" y="44"/>
                    <a:pt x="1619" y="79"/>
                    <a:pt x="1561" y="108"/>
                  </a:cubicBezTo>
                  <a:cubicBezTo>
                    <a:pt x="1492" y="142"/>
                    <a:pt x="1420" y="168"/>
                    <a:pt x="1345" y="186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3" name="Freeform 297"/>
            <p:cNvSpPr>
              <a:spLocks noChangeAspect="1"/>
            </p:cNvSpPr>
            <p:nvPr userDrawn="1"/>
          </p:nvSpPr>
          <p:spPr bwMode="gray">
            <a:xfrm>
              <a:off x="2414" y="603"/>
              <a:ext cx="571" cy="90"/>
            </a:xfrm>
            <a:custGeom>
              <a:avLst/>
              <a:gdLst>
                <a:gd name="T0" fmla="*/ 1336 w 1737"/>
                <a:gd name="T1" fmla="*/ 152 h 275"/>
                <a:gd name="T2" fmla="*/ 1336 w 1737"/>
                <a:gd name="T3" fmla="*/ 152 h 275"/>
                <a:gd name="T4" fmla="*/ 1110 w 1737"/>
                <a:gd name="T5" fmla="*/ 176 h 275"/>
                <a:gd name="T6" fmla="*/ 996 w 1737"/>
                <a:gd name="T7" fmla="*/ 180 h 275"/>
                <a:gd name="T8" fmla="*/ 0 w 1737"/>
                <a:gd name="T9" fmla="*/ 207 h 275"/>
                <a:gd name="T10" fmla="*/ 0 w 1737"/>
                <a:gd name="T11" fmla="*/ 275 h 275"/>
                <a:gd name="T12" fmla="*/ 883 w 1737"/>
                <a:gd name="T13" fmla="*/ 228 h 275"/>
                <a:gd name="T14" fmla="*/ 997 w 1737"/>
                <a:gd name="T15" fmla="*/ 223 h 275"/>
                <a:gd name="T16" fmla="*/ 1112 w 1737"/>
                <a:gd name="T17" fmla="*/ 216 h 275"/>
                <a:gd name="T18" fmla="*/ 1342 w 1737"/>
                <a:gd name="T19" fmla="*/ 185 h 275"/>
                <a:gd name="T20" fmla="*/ 1564 w 1737"/>
                <a:gd name="T21" fmla="*/ 116 h 275"/>
                <a:gd name="T22" fmla="*/ 1737 w 1737"/>
                <a:gd name="T23" fmla="*/ 27 h 275"/>
                <a:gd name="T24" fmla="*/ 1737 w 1737"/>
                <a:gd name="T25" fmla="*/ 0 h 275"/>
                <a:gd name="T26" fmla="*/ 1554 w 1737"/>
                <a:gd name="T27" fmla="*/ 89 h 275"/>
                <a:gd name="T28" fmla="*/ 1336 w 1737"/>
                <a:gd name="T29" fmla="*/ 152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275">
                  <a:moveTo>
                    <a:pt x="1336" y="152"/>
                  </a:moveTo>
                  <a:lnTo>
                    <a:pt x="1336" y="152"/>
                  </a:lnTo>
                  <a:cubicBezTo>
                    <a:pt x="1269" y="164"/>
                    <a:pt x="1197" y="172"/>
                    <a:pt x="1110" y="176"/>
                  </a:cubicBezTo>
                  <a:cubicBezTo>
                    <a:pt x="1077" y="178"/>
                    <a:pt x="1042" y="179"/>
                    <a:pt x="996" y="180"/>
                  </a:cubicBezTo>
                  <a:lnTo>
                    <a:pt x="0" y="207"/>
                  </a:lnTo>
                  <a:lnTo>
                    <a:pt x="0" y="275"/>
                  </a:lnTo>
                  <a:lnTo>
                    <a:pt x="883" y="228"/>
                  </a:lnTo>
                  <a:lnTo>
                    <a:pt x="997" y="223"/>
                  </a:lnTo>
                  <a:cubicBezTo>
                    <a:pt x="1042" y="221"/>
                    <a:pt x="1079" y="218"/>
                    <a:pt x="1112" y="216"/>
                  </a:cubicBezTo>
                  <a:cubicBezTo>
                    <a:pt x="1201" y="209"/>
                    <a:pt x="1274" y="199"/>
                    <a:pt x="1342" y="185"/>
                  </a:cubicBezTo>
                  <a:cubicBezTo>
                    <a:pt x="1419" y="169"/>
                    <a:pt x="1494" y="146"/>
                    <a:pt x="1564" y="116"/>
                  </a:cubicBezTo>
                  <a:cubicBezTo>
                    <a:pt x="1621" y="92"/>
                    <a:pt x="1678" y="62"/>
                    <a:pt x="1737" y="27"/>
                  </a:cubicBezTo>
                  <a:lnTo>
                    <a:pt x="1737" y="0"/>
                  </a:lnTo>
                  <a:cubicBezTo>
                    <a:pt x="1673" y="36"/>
                    <a:pt x="1613" y="66"/>
                    <a:pt x="1554" y="89"/>
                  </a:cubicBezTo>
                  <a:cubicBezTo>
                    <a:pt x="1484" y="117"/>
                    <a:pt x="1411" y="138"/>
                    <a:pt x="1336" y="15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4" name="Freeform 298"/>
            <p:cNvSpPr>
              <a:spLocks noChangeAspect="1"/>
            </p:cNvSpPr>
            <p:nvPr userDrawn="1"/>
          </p:nvSpPr>
          <p:spPr bwMode="gray">
            <a:xfrm>
              <a:off x="2414" y="649"/>
              <a:ext cx="571" cy="75"/>
            </a:xfrm>
            <a:custGeom>
              <a:avLst/>
              <a:gdLst>
                <a:gd name="T0" fmla="*/ 1328 w 1737"/>
                <a:gd name="T1" fmla="*/ 121 h 226"/>
                <a:gd name="T2" fmla="*/ 1328 w 1737"/>
                <a:gd name="T3" fmla="*/ 121 h 226"/>
                <a:gd name="T4" fmla="*/ 958 w 1737"/>
                <a:gd name="T5" fmla="*/ 141 h 226"/>
                <a:gd name="T6" fmla="*/ 874 w 1737"/>
                <a:gd name="T7" fmla="*/ 143 h 226"/>
                <a:gd name="T8" fmla="*/ 0 w 1737"/>
                <a:gd name="T9" fmla="*/ 158 h 226"/>
                <a:gd name="T10" fmla="*/ 0 w 1737"/>
                <a:gd name="T11" fmla="*/ 226 h 226"/>
                <a:gd name="T12" fmla="*/ 876 w 1737"/>
                <a:gd name="T13" fmla="*/ 188 h 226"/>
                <a:gd name="T14" fmla="*/ 959 w 1737"/>
                <a:gd name="T15" fmla="*/ 185 h 226"/>
                <a:gd name="T16" fmla="*/ 1332 w 1737"/>
                <a:gd name="T17" fmla="*/ 155 h 226"/>
                <a:gd name="T18" fmla="*/ 1557 w 1737"/>
                <a:gd name="T19" fmla="*/ 101 h 226"/>
                <a:gd name="T20" fmla="*/ 1737 w 1737"/>
                <a:gd name="T21" fmla="*/ 26 h 226"/>
                <a:gd name="T22" fmla="*/ 1737 w 1737"/>
                <a:gd name="T23" fmla="*/ 0 h 226"/>
                <a:gd name="T24" fmla="*/ 1548 w 1737"/>
                <a:gd name="T25" fmla="*/ 74 h 226"/>
                <a:gd name="T26" fmla="*/ 1328 w 1737"/>
                <a:gd name="T27" fmla="*/ 12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226">
                  <a:moveTo>
                    <a:pt x="1328" y="121"/>
                  </a:moveTo>
                  <a:lnTo>
                    <a:pt x="1328" y="121"/>
                  </a:lnTo>
                  <a:cubicBezTo>
                    <a:pt x="1205" y="138"/>
                    <a:pt x="1080" y="139"/>
                    <a:pt x="958" y="141"/>
                  </a:cubicBezTo>
                  <a:cubicBezTo>
                    <a:pt x="930" y="142"/>
                    <a:pt x="902" y="142"/>
                    <a:pt x="874" y="143"/>
                  </a:cubicBezTo>
                  <a:lnTo>
                    <a:pt x="0" y="158"/>
                  </a:lnTo>
                  <a:lnTo>
                    <a:pt x="0" y="226"/>
                  </a:lnTo>
                  <a:lnTo>
                    <a:pt x="876" y="188"/>
                  </a:lnTo>
                  <a:cubicBezTo>
                    <a:pt x="904" y="187"/>
                    <a:pt x="931" y="186"/>
                    <a:pt x="959" y="185"/>
                  </a:cubicBezTo>
                  <a:cubicBezTo>
                    <a:pt x="1082" y="180"/>
                    <a:pt x="1209" y="175"/>
                    <a:pt x="1332" y="155"/>
                  </a:cubicBezTo>
                  <a:cubicBezTo>
                    <a:pt x="1411" y="143"/>
                    <a:pt x="1486" y="124"/>
                    <a:pt x="1557" y="101"/>
                  </a:cubicBezTo>
                  <a:cubicBezTo>
                    <a:pt x="1615" y="81"/>
                    <a:pt x="1676" y="56"/>
                    <a:pt x="1737" y="26"/>
                  </a:cubicBezTo>
                  <a:lnTo>
                    <a:pt x="1737" y="0"/>
                  </a:lnTo>
                  <a:cubicBezTo>
                    <a:pt x="1672" y="30"/>
                    <a:pt x="1609" y="55"/>
                    <a:pt x="1548" y="74"/>
                  </a:cubicBezTo>
                  <a:cubicBezTo>
                    <a:pt x="1479" y="95"/>
                    <a:pt x="1405" y="111"/>
                    <a:pt x="1328" y="12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5" name="Freeform 299"/>
            <p:cNvSpPr>
              <a:spLocks noChangeAspect="1"/>
            </p:cNvSpPr>
            <p:nvPr userDrawn="1"/>
          </p:nvSpPr>
          <p:spPr bwMode="gray">
            <a:xfrm>
              <a:off x="2414" y="696"/>
              <a:ext cx="571" cy="57"/>
            </a:xfrm>
            <a:custGeom>
              <a:avLst/>
              <a:gdLst>
                <a:gd name="T0" fmla="*/ 1321 w 1737"/>
                <a:gd name="T1" fmla="*/ 89 h 173"/>
                <a:gd name="T2" fmla="*/ 1321 w 1737"/>
                <a:gd name="T3" fmla="*/ 89 h 173"/>
                <a:gd name="T4" fmla="*/ 976 w 1737"/>
                <a:gd name="T5" fmla="*/ 99 h 173"/>
                <a:gd name="T6" fmla="*/ 870 w 1737"/>
                <a:gd name="T7" fmla="*/ 99 h 173"/>
                <a:gd name="T8" fmla="*/ 0 w 1737"/>
                <a:gd name="T9" fmla="*/ 105 h 173"/>
                <a:gd name="T10" fmla="*/ 0 w 1737"/>
                <a:gd name="T11" fmla="*/ 173 h 173"/>
                <a:gd name="T12" fmla="*/ 871 w 1737"/>
                <a:gd name="T13" fmla="*/ 145 h 173"/>
                <a:gd name="T14" fmla="*/ 976 w 1737"/>
                <a:gd name="T15" fmla="*/ 142 h 173"/>
                <a:gd name="T16" fmla="*/ 1324 w 1737"/>
                <a:gd name="T17" fmla="*/ 123 h 173"/>
                <a:gd name="T18" fmla="*/ 1549 w 1737"/>
                <a:gd name="T19" fmla="*/ 84 h 173"/>
                <a:gd name="T20" fmla="*/ 1737 w 1737"/>
                <a:gd name="T21" fmla="*/ 25 h 173"/>
                <a:gd name="T22" fmla="*/ 1737 w 1737"/>
                <a:gd name="T23" fmla="*/ 0 h 173"/>
                <a:gd name="T24" fmla="*/ 1543 w 1737"/>
                <a:gd name="T25" fmla="*/ 57 h 173"/>
                <a:gd name="T26" fmla="*/ 1321 w 1737"/>
                <a:gd name="T27" fmla="*/ 8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173">
                  <a:moveTo>
                    <a:pt x="1321" y="89"/>
                  </a:moveTo>
                  <a:lnTo>
                    <a:pt x="1321" y="89"/>
                  </a:lnTo>
                  <a:cubicBezTo>
                    <a:pt x="1206" y="99"/>
                    <a:pt x="1089" y="99"/>
                    <a:pt x="976" y="99"/>
                  </a:cubicBezTo>
                  <a:cubicBezTo>
                    <a:pt x="940" y="99"/>
                    <a:pt x="905" y="99"/>
                    <a:pt x="870" y="99"/>
                  </a:cubicBezTo>
                  <a:cubicBezTo>
                    <a:pt x="580" y="100"/>
                    <a:pt x="293" y="103"/>
                    <a:pt x="0" y="105"/>
                  </a:cubicBezTo>
                  <a:lnTo>
                    <a:pt x="0" y="173"/>
                  </a:lnTo>
                  <a:cubicBezTo>
                    <a:pt x="279" y="163"/>
                    <a:pt x="575" y="153"/>
                    <a:pt x="871" y="145"/>
                  </a:cubicBezTo>
                  <a:cubicBezTo>
                    <a:pt x="906" y="143"/>
                    <a:pt x="941" y="143"/>
                    <a:pt x="976" y="142"/>
                  </a:cubicBezTo>
                  <a:cubicBezTo>
                    <a:pt x="1090" y="139"/>
                    <a:pt x="1208" y="136"/>
                    <a:pt x="1324" y="123"/>
                  </a:cubicBezTo>
                  <a:cubicBezTo>
                    <a:pt x="1405" y="115"/>
                    <a:pt x="1478" y="102"/>
                    <a:pt x="1549" y="84"/>
                  </a:cubicBezTo>
                  <a:cubicBezTo>
                    <a:pt x="1610" y="69"/>
                    <a:pt x="1673" y="49"/>
                    <a:pt x="1737" y="25"/>
                  </a:cubicBezTo>
                  <a:lnTo>
                    <a:pt x="1737" y="0"/>
                  </a:lnTo>
                  <a:cubicBezTo>
                    <a:pt x="1671" y="24"/>
                    <a:pt x="1606" y="43"/>
                    <a:pt x="1543" y="57"/>
                  </a:cubicBezTo>
                  <a:cubicBezTo>
                    <a:pt x="1473" y="72"/>
                    <a:pt x="1400" y="83"/>
                    <a:pt x="1321" y="89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6" name="Freeform 300"/>
            <p:cNvSpPr>
              <a:spLocks noChangeAspect="1"/>
            </p:cNvSpPr>
            <p:nvPr userDrawn="1"/>
          </p:nvSpPr>
          <p:spPr bwMode="gray">
            <a:xfrm>
              <a:off x="2414" y="744"/>
              <a:ext cx="571" cy="40"/>
            </a:xfrm>
            <a:custGeom>
              <a:avLst/>
              <a:gdLst>
                <a:gd name="T0" fmla="*/ 1316 w 1737"/>
                <a:gd name="T1" fmla="*/ 55 h 121"/>
                <a:gd name="T2" fmla="*/ 1316 w 1737"/>
                <a:gd name="T3" fmla="*/ 55 h 121"/>
                <a:gd name="T4" fmla="*/ 1158 w 1737"/>
                <a:gd name="T5" fmla="*/ 58 h 121"/>
                <a:gd name="T6" fmla="*/ 1092 w 1737"/>
                <a:gd name="T7" fmla="*/ 58 h 121"/>
                <a:gd name="T8" fmla="*/ 866 w 1737"/>
                <a:gd name="T9" fmla="*/ 55 h 121"/>
                <a:gd name="T10" fmla="*/ 416 w 1737"/>
                <a:gd name="T11" fmla="*/ 53 h 121"/>
                <a:gd name="T12" fmla="*/ 0 w 1737"/>
                <a:gd name="T13" fmla="*/ 54 h 121"/>
                <a:gd name="T14" fmla="*/ 0 w 1737"/>
                <a:gd name="T15" fmla="*/ 121 h 121"/>
                <a:gd name="T16" fmla="*/ 417 w 1737"/>
                <a:gd name="T17" fmla="*/ 110 h 121"/>
                <a:gd name="T18" fmla="*/ 867 w 1737"/>
                <a:gd name="T19" fmla="*/ 100 h 121"/>
                <a:gd name="T20" fmla="*/ 1092 w 1737"/>
                <a:gd name="T21" fmla="*/ 97 h 121"/>
                <a:gd name="T22" fmla="*/ 1318 w 1737"/>
                <a:gd name="T23" fmla="*/ 89 h 121"/>
                <a:gd name="T24" fmla="*/ 1543 w 1737"/>
                <a:gd name="T25" fmla="*/ 64 h 121"/>
                <a:gd name="T26" fmla="*/ 1737 w 1737"/>
                <a:gd name="T27" fmla="*/ 24 h 121"/>
                <a:gd name="T28" fmla="*/ 1737 w 1737"/>
                <a:gd name="T29" fmla="*/ 0 h 121"/>
                <a:gd name="T30" fmla="*/ 1539 w 1737"/>
                <a:gd name="T31" fmla="*/ 36 h 121"/>
                <a:gd name="T32" fmla="*/ 1316 w 1737"/>
                <a:gd name="T33" fmla="*/ 5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7" h="121">
                  <a:moveTo>
                    <a:pt x="1316" y="55"/>
                  </a:moveTo>
                  <a:lnTo>
                    <a:pt x="1316" y="55"/>
                  </a:lnTo>
                  <a:cubicBezTo>
                    <a:pt x="1269" y="57"/>
                    <a:pt x="1217" y="58"/>
                    <a:pt x="1158" y="58"/>
                  </a:cubicBezTo>
                  <a:cubicBezTo>
                    <a:pt x="1136" y="58"/>
                    <a:pt x="1114" y="58"/>
                    <a:pt x="1092" y="58"/>
                  </a:cubicBezTo>
                  <a:lnTo>
                    <a:pt x="866" y="55"/>
                  </a:lnTo>
                  <a:cubicBezTo>
                    <a:pt x="713" y="54"/>
                    <a:pt x="559" y="53"/>
                    <a:pt x="416" y="53"/>
                  </a:cubicBezTo>
                  <a:lnTo>
                    <a:pt x="0" y="54"/>
                  </a:lnTo>
                  <a:lnTo>
                    <a:pt x="0" y="121"/>
                  </a:lnTo>
                  <a:lnTo>
                    <a:pt x="417" y="110"/>
                  </a:lnTo>
                  <a:cubicBezTo>
                    <a:pt x="560" y="107"/>
                    <a:pt x="714" y="103"/>
                    <a:pt x="867" y="100"/>
                  </a:cubicBezTo>
                  <a:lnTo>
                    <a:pt x="1092" y="97"/>
                  </a:lnTo>
                  <a:cubicBezTo>
                    <a:pt x="1154" y="96"/>
                    <a:pt x="1236" y="94"/>
                    <a:pt x="1318" y="89"/>
                  </a:cubicBezTo>
                  <a:cubicBezTo>
                    <a:pt x="1399" y="84"/>
                    <a:pt x="1473" y="76"/>
                    <a:pt x="1543" y="64"/>
                  </a:cubicBezTo>
                  <a:cubicBezTo>
                    <a:pt x="1607" y="54"/>
                    <a:pt x="1672" y="41"/>
                    <a:pt x="1737" y="24"/>
                  </a:cubicBezTo>
                  <a:lnTo>
                    <a:pt x="1737" y="0"/>
                  </a:lnTo>
                  <a:cubicBezTo>
                    <a:pt x="1670" y="16"/>
                    <a:pt x="1604" y="28"/>
                    <a:pt x="1539" y="36"/>
                  </a:cubicBezTo>
                  <a:cubicBezTo>
                    <a:pt x="1469" y="46"/>
                    <a:pt x="1396" y="52"/>
                    <a:pt x="1316" y="55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7" name="Freeform 301"/>
            <p:cNvSpPr>
              <a:spLocks noChangeAspect="1"/>
            </p:cNvSpPr>
            <p:nvPr userDrawn="1"/>
          </p:nvSpPr>
          <p:spPr bwMode="gray">
            <a:xfrm>
              <a:off x="2414" y="790"/>
              <a:ext cx="571" cy="23"/>
            </a:xfrm>
            <a:custGeom>
              <a:avLst/>
              <a:gdLst>
                <a:gd name="T0" fmla="*/ 1089 w 1737"/>
                <a:gd name="T1" fmla="*/ 22 h 72"/>
                <a:gd name="T2" fmla="*/ 1089 w 1737"/>
                <a:gd name="T3" fmla="*/ 22 h 72"/>
                <a:gd name="T4" fmla="*/ 865 w 1737"/>
                <a:gd name="T5" fmla="*/ 20 h 72"/>
                <a:gd name="T6" fmla="*/ 0 w 1737"/>
                <a:gd name="T7" fmla="*/ 5 h 72"/>
                <a:gd name="T8" fmla="*/ 0 w 1737"/>
                <a:gd name="T9" fmla="*/ 72 h 72"/>
                <a:gd name="T10" fmla="*/ 865 w 1737"/>
                <a:gd name="T11" fmla="*/ 65 h 72"/>
                <a:gd name="T12" fmla="*/ 1090 w 1737"/>
                <a:gd name="T13" fmla="*/ 62 h 72"/>
                <a:gd name="T14" fmla="*/ 1315 w 1737"/>
                <a:gd name="T15" fmla="*/ 57 h 72"/>
                <a:gd name="T16" fmla="*/ 1737 w 1737"/>
                <a:gd name="T17" fmla="*/ 24 h 72"/>
                <a:gd name="T18" fmla="*/ 1737 w 1737"/>
                <a:gd name="T19" fmla="*/ 0 h 72"/>
                <a:gd name="T20" fmla="*/ 1314 w 1737"/>
                <a:gd name="T21" fmla="*/ 23 h 72"/>
                <a:gd name="T22" fmla="*/ 1089 w 1737"/>
                <a:gd name="T23" fmla="*/ 2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7" h="72">
                  <a:moveTo>
                    <a:pt x="1089" y="22"/>
                  </a:moveTo>
                  <a:lnTo>
                    <a:pt x="1089" y="22"/>
                  </a:lnTo>
                  <a:lnTo>
                    <a:pt x="865" y="20"/>
                  </a:lnTo>
                  <a:cubicBezTo>
                    <a:pt x="578" y="16"/>
                    <a:pt x="292" y="10"/>
                    <a:pt x="0" y="5"/>
                  </a:cubicBezTo>
                  <a:lnTo>
                    <a:pt x="0" y="72"/>
                  </a:lnTo>
                  <a:cubicBezTo>
                    <a:pt x="278" y="70"/>
                    <a:pt x="574" y="68"/>
                    <a:pt x="865" y="65"/>
                  </a:cubicBezTo>
                  <a:lnTo>
                    <a:pt x="1090" y="62"/>
                  </a:lnTo>
                  <a:cubicBezTo>
                    <a:pt x="1165" y="60"/>
                    <a:pt x="1240" y="59"/>
                    <a:pt x="1315" y="57"/>
                  </a:cubicBezTo>
                  <a:cubicBezTo>
                    <a:pt x="1469" y="52"/>
                    <a:pt x="1607" y="41"/>
                    <a:pt x="1737" y="24"/>
                  </a:cubicBezTo>
                  <a:lnTo>
                    <a:pt x="1737" y="0"/>
                  </a:lnTo>
                  <a:cubicBezTo>
                    <a:pt x="1607" y="14"/>
                    <a:pt x="1468" y="22"/>
                    <a:pt x="1314" y="23"/>
                  </a:cubicBezTo>
                  <a:cubicBezTo>
                    <a:pt x="1239" y="23"/>
                    <a:pt x="1164" y="23"/>
                    <a:pt x="1089" y="2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8" name="Freeform 302"/>
            <p:cNvSpPr>
              <a:spLocks noChangeAspect="1"/>
            </p:cNvSpPr>
            <p:nvPr userDrawn="1"/>
          </p:nvSpPr>
          <p:spPr bwMode="gray">
            <a:xfrm>
              <a:off x="2414" y="822"/>
              <a:ext cx="571" cy="22"/>
            </a:xfrm>
            <a:custGeom>
              <a:avLst/>
              <a:gdLst>
                <a:gd name="T0" fmla="*/ 1737 w 1737"/>
                <a:gd name="T1" fmla="*/ 44 h 68"/>
                <a:gd name="T2" fmla="*/ 1737 w 1737"/>
                <a:gd name="T3" fmla="*/ 44 h 68"/>
                <a:gd name="T4" fmla="*/ 0 w 1737"/>
                <a:gd name="T5" fmla="*/ 0 h 68"/>
                <a:gd name="T6" fmla="*/ 0 w 1737"/>
                <a:gd name="T7" fmla="*/ 68 h 68"/>
                <a:gd name="T8" fmla="*/ 1737 w 1737"/>
                <a:gd name="T9" fmla="*/ 68 h 68"/>
                <a:gd name="T10" fmla="*/ 1737 w 1737"/>
                <a:gd name="T11" fmla="*/ 4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7" h="68">
                  <a:moveTo>
                    <a:pt x="1737" y="44"/>
                  </a:moveTo>
                  <a:lnTo>
                    <a:pt x="1737" y="44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737" y="68"/>
                  </a:lnTo>
                  <a:lnTo>
                    <a:pt x="1737" y="44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9" name="Freeform 303"/>
            <p:cNvSpPr>
              <a:spLocks noChangeAspect="1"/>
            </p:cNvSpPr>
            <p:nvPr userDrawn="1"/>
          </p:nvSpPr>
          <p:spPr bwMode="gray">
            <a:xfrm>
              <a:off x="2414" y="414"/>
              <a:ext cx="571" cy="160"/>
            </a:xfrm>
            <a:custGeom>
              <a:avLst/>
              <a:gdLst>
                <a:gd name="T0" fmla="*/ 1580 w 1737"/>
                <a:gd name="T1" fmla="*/ 148 h 484"/>
                <a:gd name="T2" fmla="*/ 1580 w 1737"/>
                <a:gd name="T3" fmla="*/ 148 h 484"/>
                <a:gd name="T4" fmla="*/ 1383 w 1737"/>
                <a:gd name="T5" fmla="*/ 271 h 484"/>
                <a:gd name="T6" fmla="*/ 1150 w 1737"/>
                <a:gd name="T7" fmla="*/ 322 h 484"/>
                <a:gd name="T8" fmla="*/ 981 w 1737"/>
                <a:gd name="T9" fmla="*/ 345 h 484"/>
                <a:gd name="T10" fmla="*/ 913 w 1737"/>
                <a:gd name="T11" fmla="*/ 350 h 484"/>
                <a:gd name="T12" fmla="*/ 0 w 1737"/>
                <a:gd name="T13" fmla="*/ 416 h 484"/>
                <a:gd name="T14" fmla="*/ 0 w 1737"/>
                <a:gd name="T15" fmla="*/ 484 h 484"/>
                <a:gd name="T16" fmla="*/ 917 w 1737"/>
                <a:gd name="T17" fmla="*/ 395 h 484"/>
                <a:gd name="T18" fmla="*/ 1036 w 1737"/>
                <a:gd name="T19" fmla="*/ 384 h 484"/>
                <a:gd name="T20" fmla="*/ 1155 w 1737"/>
                <a:gd name="T21" fmla="*/ 369 h 484"/>
                <a:gd name="T22" fmla="*/ 1389 w 1737"/>
                <a:gd name="T23" fmla="*/ 302 h 484"/>
                <a:gd name="T24" fmla="*/ 1600 w 1737"/>
                <a:gd name="T25" fmla="*/ 163 h 484"/>
                <a:gd name="T26" fmla="*/ 1737 w 1737"/>
                <a:gd name="T27" fmla="*/ 24 h 484"/>
                <a:gd name="T28" fmla="*/ 1737 w 1737"/>
                <a:gd name="T29" fmla="*/ 0 h 484"/>
                <a:gd name="T30" fmla="*/ 1580 w 1737"/>
                <a:gd name="T31" fmla="*/ 148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484">
                  <a:moveTo>
                    <a:pt x="1580" y="148"/>
                  </a:moveTo>
                  <a:lnTo>
                    <a:pt x="1580" y="148"/>
                  </a:lnTo>
                  <a:cubicBezTo>
                    <a:pt x="1514" y="201"/>
                    <a:pt x="1463" y="239"/>
                    <a:pt x="1383" y="271"/>
                  </a:cubicBezTo>
                  <a:cubicBezTo>
                    <a:pt x="1312" y="299"/>
                    <a:pt x="1237" y="310"/>
                    <a:pt x="1150" y="322"/>
                  </a:cubicBezTo>
                  <a:cubicBezTo>
                    <a:pt x="1095" y="330"/>
                    <a:pt x="1037" y="341"/>
                    <a:pt x="981" y="345"/>
                  </a:cubicBezTo>
                  <a:cubicBezTo>
                    <a:pt x="959" y="347"/>
                    <a:pt x="936" y="348"/>
                    <a:pt x="913" y="350"/>
                  </a:cubicBezTo>
                  <a:lnTo>
                    <a:pt x="0" y="416"/>
                  </a:lnTo>
                  <a:lnTo>
                    <a:pt x="0" y="484"/>
                  </a:lnTo>
                  <a:lnTo>
                    <a:pt x="917" y="395"/>
                  </a:lnTo>
                  <a:lnTo>
                    <a:pt x="1036" y="384"/>
                  </a:lnTo>
                  <a:cubicBezTo>
                    <a:pt x="1080" y="380"/>
                    <a:pt x="1119" y="375"/>
                    <a:pt x="1155" y="369"/>
                  </a:cubicBezTo>
                  <a:cubicBezTo>
                    <a:pt x="1244" y="355"/>
                    <a:pt x="1321" y="333"/>
                    <a:pt x="1389" y="302"/>
                  </a:cubicBezTo>
                  <a:cubicBezTo>
                    <a:pt x="1461" y="271"/>
                    <a:pt x="1533" y="220"/>
                    <a:pt x="1600" y="163"/>
                  </a:cubicBezTo>
                  <a:cubicBezTo>
                    <a:pt x="1645" y="125"/>
                    <a:pt x="1689" y="77"/>
                    <a:pt x="1737" y="24"/>
                  </a:cubicBezTo>
                  <a:lnTo>
                    <a:pt x="1737" y="0"/>
                  </a:lnTo>
                  <a:cubicBezTo>
                    <a:pt x="1679" y="60"/>
                    <a:pt x="1631" y="107"/>
                    <a:pt x="1580" y="148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0" name="Freeform 304"/>
            <p:cNvSpPr>
              <a:spLocks noChangeAspect="1"/>
            </p:cNvSpPr>
            <p:nvPr userDrawn="1"/>
          </p:nvSpPr>
          <p:spPr bwMode="gray">
            <a:xfrm>
              <a:off x="2651" y="834"/>
              <a:ext cx="500" cy="223"/>
            </a:xfrm>
            <a:custGeom>
              <a:avLst/>
              <a:gdLst>
                <a:gd name="T0" fmla="*/ 0 w 1521"/>
                <a:gd name="T1" fmla="*/ 677 h 677"/>
                <a:gd name="T2" fmla="*/ 0 w 1521"/>
                <a:gd name="T3" fmla="*/ 677 h 677"/>
                <a:gd name="T4" fmla="*/ 1521 w 1521"/>
                <a:gd name="T5" fmla="*/ 677 h 677"/>
                <a:gd name="T6" fmla="*/ 1521 w 1521"/>
                <a:gd name="T7" fmla="*/ 0 h 677"/>
                <a:gd name="T8" fmla="*/ 0 w 1521"/>
                <a:gd name="T9" fmla="*/ 0 h 677"/>
                <a:gd name="T10" fmla="*/ 0 w 1521"/>
                <a:gd name="T11" fmla="*/ 677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1" h="677">
                  <a:moveTo>
                    <a:pt x="0" y="677"/>
                  </a:moveTo>
                  <a:lnTo>
                    <a:pt x="0" y="677"/>
                  </a:lnTo>
                  <a:lnTo>
                    <a:pt x="1521" y="677"/>
                  </a:lnTo>
                  <a:lnTo>
                    <a:pt x="1521" y="0"/>
                  </a:lnTo>
                  <a:lnTo>
                    <a:pt x="0" y="0"/>
                  </a:lnTo>
                  <a:lnTo>
                    <a:pt x="0" y="6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1" name="Freeform 305"/>
            <p:cNvSpPr>
              <a:spLocks noChangeAspect="1"/>
            </p:cNvSpPr>
            <p:nvPr userDrawn="1"/>
          </p:nvSpPr>
          <p:spPr bwMode="gray">
            <a:xfrm>
              <a:off x="2651" y="508"/>
              <a:ext cx="501" cy="336"/>
            </a:xfrm>
            <a:custGeom>
              <a:avLst/>
              <a:gdLst>
                <a:gd name="T0" fmla="*/ 0 w 1522"/>
                <a:gd name="T1" fmla="*/ 1019 h 1019"/>
                <a:gd name="T2" fmla="*/ 0 w 1522"/>
                <a:gd name="T3" fmla="*/ 1019 h 1019"/>
                <a:gd name="T4" fmla="*/ 1522 w 1522"/>
                <a:gd name="T5" fmla="*/ 1019 h 1019"/>
                <a:gd name="T6" fmla="*/ 1522 w 1522"/>
                <a:gd name="T7" fmla="*/ 0 h 1019"/>
                <a:gd name="T8" fmla="*/ 0 w 1522"/>
                <a:gd name="T9" fmla="*/ 0 h 1019"/>
                <a:gd name="T10" fmla="*/ 0 w 1522"/>
                <a:gd name="T11" fmla="*/ 101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1019">
                  <a:moveTo>
                    <a:pt x="0" y="1019"/>
                  </a:moveTo>
                  <a:lnTo>
                    <a:pt x="0" y="1019"/>
                  </a:lnTo>
                  <a:lnTo>
                    <a:pt x="1522" y="1019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1019"/>
                  </a:lnTo>
                  <a:close/>
                </a:path>
              </a:pathLst>
            </a:custGeom>
            <a:solidFill>
              <a:srgbClr val="254A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2" name="Freeform 306"/>
            <p:cNvSpPr>
              <a:spLocks noChangeAspect="1"/>
            </p:cNvSpPr>
            <p:nvPr userDrawn="1"/>
          </p:nvSpPr>
          <p:spPr bwMode="gray">
            <a:xfrm>
              <a:off x="2879" y="539"/>
              <a:ext cx="45" cy="45"/>
            </a:xfrm>
            <a:custGeom>
              <a:avLst/>
              <a:gdLst>
                <a:gd name="T0" fmla="*/ 84 w 137"/>
                <a:gd name="T1" fmla="*/ 51 h 137"/>
                <a:gd name="T2" fmla="*/ 84 w 137"/>
                <a:gd name="T3" fmla="*/ 51 h 137"/>
                <a:gd name="T4" fmla="*/ 137 w 137"/>
                <a:gd name="T5" fmla="*/ 51 h 137"/>
                <a:gd name="T6" fmla="*/ 94 w 137"/>
                <a:gd name="T7" fmla="*/ 84 h 137"/>
                <a:gd name="T8" fmla="*/ 111 w 137"/>
                <a:gd name="T9" fmla="*/ 137 h 137"/>
                <a:gd name="T10" fmla="*/ 68 w 137"/>
                <a:gd name="T11" fmla="*/ 105 h 137"/>
                <a:gd name="T12" fmla="*/ 26 w 137"/>
                <a:gd name="T13" fmla="*/ 137 h 137"/>
                <a:gd name="T14" fmla="*/ 43 w 137"/>
                <a:gd name="T15" fmla="*/ 84 h 137"/>
                <a:gd name="T16" fmla="*/ 0 w 137"/>
                <a:gd name="T17" fmla="*/ 51 h 137"/>
                <a:gd name="T18" fmla="*/ 52 w 137"/>
                <a:gd name="T19" fmla="*/ 51 h 137"/>
                <a:gd name="T20" fmla="*/ 68 w 137"/>
                <a:gd name="T21" fmla="*/ 0 h 137"/>
                <a:gd name="T22" fmla="*/ 84 w 137"/>
                <a:gd name="T23" fmla="*/ 5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7">
                  <a:moveTo>
                    <a:pt x="84" y="51"/>
                  </a:moveTo>
                  <a:lnTo>
                    <a:pt x="84" y="51"/>
                  </a:lnTo>
                  <a:lnTo>
                    <a:pt x="137" y="51"/>
                  </a:lnTo>
                  <a:lnTo>
                    <a:pt x="94" y="84"/>
                  </a:lnTo>
                  <a:lnTo>
                    <a:pt x="111" y="137"/>
                  </a:lnTo>
                  <a:lnTo>
                    <a:pt x="68" y="105"/>
                  </a:lnTo>
                  <a:lnTo>
                    <a:pt x="26" y="137"/>
                  </a:lnTo>
                  <a:lnTo>
                    <a:pt x="43" y="84"/>
                  </a:lnTo>
                  <a:lnTo>
                    <a:pt x="0" y="51"/>
                  </a:lnTo>
                  <a:lnTo>
                    <a:pt x="52" y="51"/>
                  </a:lnTo>
                  <a:lnTo>
                    <a:pt x="68" y="0"/>
                  </a:lnTo>
                  <a:lnTo>
                    <a:pt x="84" y="51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3" name="Freeform 307"/>
            <p:cNvSpPr>
              <a:spLocks noChangeAspect="1"/>
            </p:cNvSpPr>
            <p:nvPr userDrawn="1"/>
          </p:nvSpPr>
          <p:spPr bwMode="gray">
            <a:xfrm>
              <a:off x="2880" y="764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4" name="Freeform 308"/>
            <p:cNvSpPr>
              <a:spLocks noChangeAspect="1"/>
            </p:cNvSpPr>
            <p:nvPr userDrawn="1"/>
          </p:nvSpPr>
          <p:spPr bwMode="gray">
            <a:xfrm>
              <a:off x="2935" y="749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5" name="Freeform 309"/>
            <p:cNvSpPr>
              <a:spLocks noChangeAspect="1"/>
            </p:cNvSpPr>
            <p:nvPr userDrawn="1"/>
          </p:nvSpPr>
          <p:spPr bwMode="gray">
            <a:xfrm>
              <a:off x="2935" y="554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6" name="Freeform 310"/>
            <p:cNvSpPr>
              <a:spLocks noChangeAspect="1"/>
            </p:cNvSpPr>
            <p:nvPr userDrawn="1"/>
          </p:nvSpPr>
          <p:spPr bwMode="gray">
            <a:xfrm>
              <a:off x="2976" y="596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7" name="Freeform 311"/>
            <p:cNvSpPr>
              <a:spLocks noChangeAspect="1"/>
            </p:cNvSpPr>
            <p:nvPr userDrawn="1"/>
          </p:nvSpPr>
          <p:spPr bwMode="gray">
            <a:xfrm>
              <a:off x="2976" y="708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8" name="Freeform 312"/>
            <p:cNvSpPr>
              <a:spLocks noChangeAspect="1"/>
            </p:cNvSpPr>
            <p:nvPr userDrawn="1"/>
          </p:nvSpPr>
          <p:spPr bwMode="gray">
            <a:xfrm>
              <a:off x="2991" y="651"/>
              <a:ext cx="45" cy="44"/>
            </a:xfrm>
            <a:custGeom>
              <a:avLst/>
              <a:gdLst>
                <a:gd name="T0" fmla="*/ 84 w 137"/>
                <a:gd name="T1" fmla="*/ 49 h 132"/>
                <a:gd name="T2" fmla="*/ 84 w 137"/>
                <a:gd name="T3" fmla="*/ 49 h 132"/>
                <a:gd name="T4" fmla="*/ 137 w 137"/>
                <a:gd name="T5" fmla="*/ 49 h 132"/>
                <a:gd name="T6" fmla="*/ 95 w 137"/>
                <a:gd name="T7" fmla="*/ 81 h 132"/>
                <a:gd name="T8" fmla="*/ 111 w 137"/>
                <a:gd name="T9" fmla="*/ 132 h 132"/>
                <a:gd name="T10" fmla="*/ 69 w 137"/>
                <a:gd name="T11" fmla="*/ 101 h 132"/>
                <a:gd name="T12" fmla="*/ 26 w 137"/>
                <a:gd name="T13" fmla="*/ 132 h 132"/>
                <a:gd name="T14" fmla="*/ 43 w 137"/>
                <a:gd name="T15" fmla="*/ 81 h 132"/>
                <a:gd name="T16" fmla="*/ 0 w 137"/>
                <a:gd name="T17" fmla="*/ 49 h 132"/>
                <a:gd name="T18" fmla="*/ 53 w 137"/>
                <a:gd name="T19" fmla="*/ 49 h 132"/>
                <a:gd name="T20" fmla="*/ 69 w 137"/>
                <a:gd name="T21" fmla="*/ 0 h 132"/>
                <a:gd name="T22" fmla="*/ 84 w 137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2">
                  <a:moveTo>
                    <a:pt x="84" y="49"/>
                  </a:moveTo>
                  <a:lnTo>
                    <a:pt x="84" y="49"/>
                  </a:lnTo>
                  <a:lnTo>
                    <a:pt x="137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4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9" name="Freeform 313"/>
            <p:cNvSpPr>
              <a:spLocks noChangeAspect="1"/>
            </p:cNvSpPr>
            <p:nvPr userDrawn="1"/>
          </p:nvSpPr>
          <p:spPr bwMode="gray">
            <a:xfrm>
              <a:off x="2823" y="554"/>
              <a:ext cx="45" cy="44"/>
            </a:xfrm>
            <a:custGeom>
              <a:avLst/>
              <a:gdLst>
                <a:gd name="T0" fmla="*/ 85 w 138"/>
                <a:gd name="T1" fmla="*/ 50 h 133"/>
                <a:gd name="T2" fmla="*/ 85 w 138"/>
                <a:gd name="T3" fmla="*/ 50 h 133"/>
                <a:gd name="T4" fmla="*/ 138 w 138"/>
                <a:gd name="T5" fmla="*/ 50 h 133"/>
                <a:gd name="T6" fmla="*/ 95 w 138"/>
                <a:gd name="T7" fmla="*/ 82 h 133"/>
                <a:gd name="T8" fmla="*/ 112 w 138"/>
                <a:gd name="T9" fmla="*/ 133 h 133"/>
                <a:gd name="T10" fmla="*/ 69 w 138"/>
                <a:gd name="T11" fmla="*/ 101 h 133"/>
                <a:gd name="T12" fmla="*/ 27 w 138"/>
                <a:gd name="T13" fmla="*/ 133 h 133"/>
                <a:gd name="T14" fmla="*/ 43 w 138"/>
                <a:gd name="T15" fmla="*/ 82 h 133"/>
                <a:gd name="T16" fmla="*/ 0 w 138"/>
                <a:gd name="T17" fmla="*/ 50 h 133"/>
                <a:gd name="T18" fmla="*/ 53 w 138"/>
                <a:gd name="T19" fmla="*/ 50 h 133"/>
                <a:gd name="T20" fmla="*/ 69 w 138"/>
                <a:gd name="T21" fmla="*/ 0 h 133"/>
                <a:gd name="T22" fmla="*/ 85 w 138"/>
                <a:gd name="T23" fmla="*/ 5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3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2" y="133"/>
                  </a:lnTo>
                  <a:lnTo>
                    <a:pt x="69" y="101"/>
                  </a:lnTo>
                  <a:lnTo>
                    <a:pt x="27" y="133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0" name="Freeform 314"/>
            <p:cNvSpPr>
              <a:spLocks noChangeAspect="1"/>
            </p:cNvSpPr>
            <p:nvPr userDrawn="1"/>
          </p:nvSpPr>
          <p:spPr bwMode="gray">
            <a:xfrm>
              <a:off x="2783" y="596"/>
              <a:ext cx="45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1" name="Freeform 315"/>
            <p:cNvSpPr>
              <a:spLocks noChangeAspect="1"/>
            </p:cNvSpPr>
            <p:nvPr userDrawn="1"/>
          </p:nvSpPr>
          <p:spPr bwMode="gray">
            <a:xfrm>
              <a:off x="2768" y="651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2" name="Freeform 316"/>
            <p:cNvSpPr>
              <a:spLocks noChangeAspect="1"/>
            </p:cNvSpPr>
            <p:nvPr userDrawn="1"/>
          </p:nvSpPr>
          <p:spPr bwMode="gray">
            <a:xfrm>
              <a:off x="2783" y="708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3" name="Freeform 317"/>
            <p:cNvSpPr>
              <a:spLocks noChangeAspect="1"/>
            </p:cNvSpPr>
            <p:nvPr userDrawn="1"/>
          </p:nvSpPr>
          <p:spPr bwMode="gray">
            <a:xfrm>
              <a:off x="2823" y="749"/>
              <a:ext cx="46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4" name="Freeform 318"/>
            <p:cNvSpPr>
              <a:spLocks noChangeAspect="1"/>
            </p:cNvSpPr>
            <p:nvPr userDrawn="1"/>
          </p:nvSpPr>
          <p:spPr bwMode="gray">
            <a:xfrm>
              <a:off x="2651" y="1051"/>
              <a:ext cx="501" cy="28"/>
            </a:xfrm>
            <a:custGeom>
              <a:avLst/>
              <a:gdLst>
                <a:gd name="T0" fmla="*/ 0 w 1522"/>
                <a:gd name="T1" fmla="*/ 87 h 87"/>
                <a:gd name="T2" fmla="*/ 0 w 1522"/>
                <a:gd name="T3" fmla="*/ 87 h 87"/>
                <a:gd name="T4" fmla="*/ 1522 w 1522"/>
                <a:gd name="T5" fmla="*/ 87 h 87"/>
                <a:gd name="T6" fmla="*/ 1522 w 1522"/>
                <a:gd name="T7" fmla="*/ 0 h 87"/>
                <a:gd name="T8" fmla="*/ 0 w 1522"/>
                <a:gd name="T9" fmla="*/ 0 h 87"/>
                <a:gd name="T10" fmla="*/ 0 w 1522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87">
                  <a:moveTo>
                    <a:pt x="0" y="87"/>
                  </a:moveTo>
                  <a:lnTo>
                    <a:pt x="0" y="87"/>
                  </a:lnTo>
                  <a:lnTo>
                    <a:pt x="1522" y="87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5" name="Freeform 319"/>
            <p:cNvSpPr>
              <a:spLocks noChangeAspect="1"/>
            </p:cNvSpPr>
            <p:nvPr userDrawn="1"/>
          </p:nvSpPr>
          <p:spPr bwMode="gray">
            <a:xfrm>
              <a:off x="3223" y="272"/>
              <a:ext cx="352" cy="292"/>
            </a:xfrm>
            <a:custGeom>
              <a:avLst/>
              <a:gdLst>
                <a:gd name="T0" fmla="*/ 0 w 1072"/>
                <a:gd name="T1" fmla="*/ 0 h 886"/>
                <a:gd name="T2" fmla="*/ 0 w 1072"/>
                <a:gd name="T3" fmla="*/ 0 h 886"/>
                <a:gd name="T4" fmla="*/ 376 w 1072"/>
                <a:gd name="T5" fmla="*/ 585 h 886"/>
                <a:gd name="T6" fmla="*/ 735 w 1072"/>
                <a:gd name="T7" fmla="*/ 797 h 886"/>
                <a:gd name="T8" fmla="*/ 1072 w 1072"/>
                <a:gd name="T9" fmla="*/ 869 h 886"/>
                <a:gd name="T10" fmla="*/ 1072 w 1072"/>
                <a:gd name="T11" fmla="*/ 886 h 886"/>
                <a:gd name="T12" fmla="*/ 731 w 1072"/>
                <a:gd name="T13" fmla="*/ 813 h 886"/>
                <a:gd name="T14" fmla="*/ 373 w 1072"/>
                <a:gd name="T15" fmla="*/ 637 h 886"/>
                <a:gd name="T16" fmla="*/ 0 w 1072"/>
                <a:gd name="T17" fmla="*/ 116 h 886"/>
                <a:gd name="T18" fmla="*/ 0 w 1072"/>
                <a:gd name="T19" fmla="*/ 0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88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8" y="494"/>
                    <a:pt x="376" y="585"/>
                  </a:cubicBezTo>
                  <a:cubicBezTo>
                    <a:pt x="434" y="676"/>
                    <a:pt x="500" y="748"/>
                    <a:pt x="735" y="797"/>
                  </a:cubicBezTo>
                  <a:cubicBezTo>
                    <a:pt x="969" y="846"/>
                    <a:pt x="1072" y="869"/>
                    <a:pt x="1072" y="869"/>
                  </a:cubicBezTo>
                  <a:lnTo>
                    <a:pt x="1072" y="886"/>
                  </a:lnTo>
                  <a:cubicBezTo>
                    <a:pt x="1072" y="886"/>
                    <a:pt x="923" y="855"/>
                    <a:pt x="731" y="813"/>
                  </a:cubicBezTo>
                  <a:cubicBezTo>
                    <a:pt x="539" y="771"/>
                    <a:pt x="460" y="757"/>
                    <a:pt x="373" y="637"/>
                  </a:cubicBezTo>
                  <a:cubicBezTo>
                    <a:pt x="300" y="538"/>
                    <a:pt x="0" y="116"/>
                    <a:pt x="0" y="11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6" name="Freeform 320"/>
            <p:cNvSpPr>
              <a:spLocks noChangeAspect="1"/>
            </p:cNvSpPr>
            <p:nvPr userDrawn="1"/>
          </p:nvSpPr>
          <p:spPr bwMode="gray">
            <a:xfrm>
              <a:off x="3223" y="319"/>
              <a:ext cx="353" cy="268"/>
            </a:xfrm>
            <a:custGeom>
              <a:avLst/>
              <a:gdLst>
                <a:gd name="T0" fmla="*/ 0 w 1073"/>
                <a:gd name="T1" fmla="*/ 0 h 815"/>
                <a:gd name="T2" fmla="*/ 0 w 1073"/>
                <a:gd name="T3" fmla="*/ 0 h 815"/>
                <a:gd name="T4" fmla="*/ 372 w 1073"/>
                <a:gd name="T5" fmla="*/ 527 h 815"/>
                <a:gd name="T6" fmla="*/ 733 w 1073"/>
                <a:gd name="T7" fmla="*/ 732 h 815"/>
                <a:gd name="T8" fmla="*/ 1073 w 1073"/>
                <a:gd name="T9" fmla="*/ 800 h 815"/>
                <a:gd name="T10" fmla="*/ 1073 w 1073"/>
                <a:gd name="T11" fmla="*/ 815 h 815"/>
                <a:gd name="T12" fmla="*/ 733 w 1073"/>
                <a:gd name="T13" fmla="*/ 747 h 815"/>
                <a:gd name="T14" fmla="*/ 373 w 1073"/>
                <a:gd name="T15" fmla="*/ 582 h 815"/>
                <a:gd name="T16" fmla="*/ 0 w 1073"/>
                <a:gd name="T17" fmla="*/ 105 h 815"/>
                <a:gd name="T18" fmla="*/ 0 w 1073"/>
                <a:gd name="T19" fmla="*/ 0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3" h="81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28" y="470"/>
                    <a:pt x="372" y="527"/>
                  </a:cubicBezTo>
                  <a:cubicBezTo>
                    <a:pt x="415" y="585"/>
                    <a:pt x="474" y="678"/>
                    <a:pt x="733" y="732"/>
                  </a:cubicBezTo>
                  <a:cubicBezTo>
                    <a:pt x="800" y="746"/>
                    <a:pt x="1073" y="800"/>
                    <a:pt x="1073" y="800"/>
                  </a:cubicBezTo>
                  <a:lnTo>
                    <a:pt x="1073" y="815"/>
                  </a:lnTo>
                  <a:cubicBezTo>
                    <a:pt x="1073" y="815"/>
                    <a:pt x="865" y="775"/>
                    <a:pt x="733" y="747"/>
                  </a:cubicBezTo>
                  <a:cubicBezTo>
                    <a:pt x="601" y="719"/>
                    <a:pt x="461" y="694"/>
                    <a:pt x="373" y="582"/>
                  </a:cubicBezTo>
                  <a:cubicBezTo>
                    <a:pt x="292" y="480"/>
                    <a:pt x="0" y="105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7" name="Freeform 321"/>
            <p:cNvSpPr>
              <a:spLocks noChangeAspect="1"/>
            </p:cNvSpPr>
            <p:nvPr userDrawn="1"/>
          </p:nvSpPr>
          <p:spPr bwMode="gray">
            <a:xfrm>
              <a:off x="3223" y="365"/>
              <a:ext cx="352" cy="245"/>
            </a:xfrm>
            <a:custGeom>
              <a:avLst/>
              <a:gdLst>
                <a:gd name="T0" fmla="*/ 0 w 1072"/>
                <a:gd name="T1" fmla="*/ 0 h 744"/>
                <a:gd name="T2" fmla="*/ 0 w 1072"/>
                <a:gd name="T3" fmla="*/ 0 h 744"/>
                <a:gd name="T4" fmla="*/ 372 w 1072"/>
                <a:gd name="T5" fmla="*/ 479 h 744"/>
                <a:gd name="T6" fmla="*/ 733 w 1072"/>
                <a:gd name="T7" fmla="*/ 666 h 744"/>
                <a:gd name="T8" fmla="*/ 1072 w 1072"/>
                <a:gd name="T9" fmla="*/ 729 h 744"/>
                <a:gd name="T10" fmla="*/ 1072 w 1072"/>
                <a:gd name="T11" fmla="*/ 744 h 744"/>
                <a:gd name="T12" fmla="*/ 733 w 1072"/>
                <a:gd name="T13" fmla="*/ 681 h 744"/>
                <a:gd name="T14" fmla="*/ 372 w 1072"/>
                <a:gd name="T15" fmla="*/ 529 h 744"/>
                <a:gd name="T16" fmla="*/ 0 w 1072"/>
                <a:gd name="T17" fmla="*/ 99 h 744"/>
                <a:gd name="T18" fmla="*/ 0 w 1072"/>
                <a:gd name="T19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7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09" y="399"/>
                    <a:pt x="372" y="479"/>
                  </a:cubicBezTo>
                  <a:cubicBezTo>
                    <a:pt x="434" y="559"/>
                    <a:pt x="520" y="625"/>
                    <a:pt x="733" y="666"/>
                  </a:cubicBezTo>
                  <a:cubicBezTo>
                    <a:pt x="856" y="689"/>
                    <a:pt x="1072" y="729"/>
                    <a:pt x="1072" y="729"/>
                  </a:cubicBezTo>
                  <a:lnTo>
                    <a:pt x="1072" y="744"/>
                  </a:lnTo>
                  <a:cubicBezTo>
                    <a:pt x="1072" y="744"/>
                    <a:pt x="882" y="708"/>
                    <a:pt x="733" y="681"/>
                  </a:cubicBezTo>
                  <a:cubicBezTo>
                    <a:pt x="583" y="654"/>
                    <a:pt x="460" y="628"/>
                    <a:pt x="372" y="529"/>
                  </a:cubicBezTo>
                  <a:cubicBezTo>
                    <a:pt x="294" y="442"/>
                    <a:pt x="0" y="99"/>
                    <a:pt x="0" y="9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8" name="Freeform 322"/>
            <p:cNvSpPr>
              <a:spLocks noChangeAspect="1"/>
            </p:cNvSpPr>
            <p:nvPr userDrawn="1"/>
          </p:nvSpPr>
          <p:spPr bwMode="gray">
            <a:xfrm>
              <a:off x="3223" y="411"/>
              <a:ext cx="352" cy="224"/>
            </a:xfrm>
            <a:custGeom>
              <a:avLst/>
              <a:gdLst>
                <a:gd name="T0" fmla="*/ 0 w 1072"/>
                <a:gd name="T1" fmla="*/ 0 h 681"/>
                <a:gd name="T2" fmla="*/ 0 w 1072"/>
                <a:gd name="T3" fmla="*/ 0 h 681"/>
                <a:gd name="T4" fmla="*/ 373 w 1072"/>
                <a:gd name="T5" fmla="*/ 427 h 681"/>
                <a:gd name="T6" fmla="*/ 733 w 1072"/>
                <a:gd name="T7" fmla="*/ 605 h 681"/>
                <a:gd name="T8" fmla="*/ 1072 w 1072"/>
                <a:gd name="T9" fmla="*/ 665 h 681"/>
                <a:gd name="T10" fmla="*/ 1072 w 1072"/>
                <a:gd name="T11" fmla="*/ 681 h 681"/>
                <a:gd name="T12" fmla="*/ 733 w 1072"/>
                <a:gd name="T13" fmla="*/ 620 h 681"/>
                <a:gd name="T14" fmla="*/ 372 w 1072"/>
                <a:gd name="T15" fmla="*/ 475 h 681"/>
                <a:gd name="T16" fmla="*/ 0 w 1072"/>
                <a:gd name="T17" fmla="*/ 94 h 681"/>
                <a:gd name="T18" fmla="*/ 0 w 1072"/>
                <a:gd name="T1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8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2" y="363"/>
                    <a:pt x="373" y="427"/>
                  </a:cubicBezTo>
                  <a:cubicBezTo>
                    <a:pt x="466" y="528"/>
                    <a:pt x="512" y="563"/>
                    <a:pt x="733" y="605"/>
                  </a:cubicBezTo>
                  <a:cubicBezTo>
                    <a:pt x="822" y="621"/>
                    <a:pt x="1072" y="665"/>
                    <a:pt x="1072" y="665"/>
                  </a:cubicBezTo>
                  <a:lnTo>
                    <a:pt x="1072" y="681"/>
                  </a:lnTo>
                  <a:cubicBezTo>
                    <a:pt x="1072" y="681"/>
                    <a:pt x="864" y="644"/>
                    <a:pt x="733" y="620"/>
                  </a:cubicBezTo>
                  <a:cubicBezTo>
                    <a:pt x="601" y="597"/>
                    <a:pt x="490" y="589"/>
                    <a:pt x="372" y="475"/>
                  </a:cubicBezTo>
                  <a:cubicBezTo>
                    <a:pt x="281" y="388"/>
                    <a:pt x="0" y="94"/>
                    <a:pt x="0" y="9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9" name="Freeform 323"/>
            <p:cNvSpPr>
              <a:spLocks noChangeAspect="1"/>
            </p:cNvSpPr>
            <p:nvPr userDrawn="1"/>
          </p:nvSpPr>
          <p:spPr bwMode="gray">
            <a:xfrm>
              <a:off x="3223" y="458"/>
              <a:ext cx="352" cy="200"/>
            </a:xfrm>
            <a:custGeom>
              <a:avLst/>
              <a:gdLst>
                <a:gd name="T0" fmla="*/ 0 w 1072"/>
                <a:gd name="T1" fmla="*/ 0 h 606"/>
                <a:gd name="T2" fmla="*/ 0 w 1072"/>
                <a:gd name="T3" fmla="*/ 0 h 606"/>
                <a:gd name="T4" fmla="*/ 373 w 1072"/>
                <a:gd name="T5" fmla="*/ 382 h 606"/>
                <a:gd name="T6" fmla="*/ 732 w 1072"/>
                <a:gd name="T7" fmla="*/ 533 h 606"/>
                <a:gd name="T8" fmla="*/ 1072 w 1072"/>
                <a:gd name="T9" fmla="*/ 590 h 606"/>
                <a:gd name="T10" fmla="*/ 1072 w 1072"/>
                <a:gd name="T11" fmla="*/ 606 h 606"/>
                <a:gd name="T12" fmla="*/ 732 w 1072"/>
                <a:gd name="T13" fmla="*/ 551 h 606"/>
                <a:gd name="T14" fmla="*/ 372 w 1072"/>
                <a:gd name="T15" fmla="*/ 427 h 606"/>
                <a:gd name="T16" fmla="*/ 0 w 1072"/>
                <a:gd name="T17" fmla="*/ 87 h 606"/>
                <a:gd name="T18" fmla="*/ 0 w 1072"/>
                <a:gd name="T19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0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9" y="296"/>
                    <a:pt x="373" y="382"/>
                  </a:cubicBezTo>
                  <a:cubicBezTo>
                    <a:pt x="461" y="472"/>
                    <a:pt x="575" y="505"/>
                    <a:pt x="732" y="533"/>
                  </a:cubicBezTo>
                  <a:cubicBezTo>
                    <a:pt x="882" y="559"/>
                    <a:pt x="1072" y="590"/>
                    <a:pt x="1072" y="590"/>
                  </a:cubicBezTo>
                  <a:lnTo>
                    <a:pt x="1072" y="606"/>
                  </a:lnTo>
                  <a:cubicBezTo>
                    <a:pt x="1072" y="606"/>
                    <a:pt x="894" y="578"/>
                    <a:pt x="732" y="551"/>
                  </a:cubicBezTo>
                  <a:cubicBezTo>
                    <a:pt x="573" y="524"/>
                    <a:pt x="462" y="509"/>
                    <a:pt x="372" y="427"/>
                  </a:cubicBezTo>
                  <a:cubicBezTo>
                    <a:pt x="290" y="354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0" name="Freeform 324"/>
            <p:cNvSpPr>
              <a:spLocks noChangeAspect="1"/>
            </p:cNvSpPr>
            <p:nvPr userDrawn="1"/>
          </p:nvSpPr>
          <p:spPr bwMode="gray">
            <a:xfrm>
              <a:off x="3223" y="502"/>
              <a:ext cx="352" cy="181"/>
            </a:xfrm>
            <a:custGeom>
              <a:avLst/>
              <a:gdLst>
                <a:gd name="T0" fmla="*/ 0 w 1072"/>
                <a:gd name="T1" fmla="*/ 0 h 547"/>
                <a:gd name="T2" fmla="*/ 0 w 1072"/>
                <a:gd name="T3" fmla="*/ 0 h 547"/>
                <a:gd name="T4" fmla="*/ 373 w 1072"/>
                <a:gd name="T5" fmla="*/ 336 h 547"/>
                <a:gd name="T6" fmla="*/ 733 w 1072"/>
                <a:gd name="T7" fmla="*/ 473 h 547"/>
                <a:gd name="T8" fmla="*/ 1072 w 1072"/>
                <a:gd name="T9" fmla="*/ 529 h 547"/>
                <a:gd name="T10" fmla="*/ 1072 w 1072"/>
                <a:gd name="T11" fmla="*/ 547 h 547"/>
                <a:gd name="T12" fmla="*/ 732 w 1072"/>
                <a:gd name="T13" fmla="*/ 493 h 547"/>
                <a:gd name="T14" fmla="*/ 373 w 1072"/>
                <a:gd name="T15" fmla="*/ 381 h 547"/>
                <a:gd name="T16" fmla="*/ 0 w 1072"/>
                <a:gd name="T17" fmla="*/ 82 h 547"/>
                <a:gd name="T18" fmla="*/ 0 w 1072"/>
                <a:gd name="T19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54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5" y="250"/>
                    <a:pt x="373" y="336"/>
                  </a:cubicBezTo>
                  <a:cubicBezTo>
                    <a:pt x="462" y="415"/>
                    <a:pt x="535" y="439"/>
                    <a:pt x="733" y="473"/>
                  </a:cubicBezTo>
                  <a:cubicBezTo>
                    <a:pt x="931" y="508"/>
                    <a:pt x="1072" y="529"/>
                    <a:pt x="1072" y="529"/>
                  </a:cubicBezTo>
                  <a:lnTo>
                    <a:pt x="1072" y="547"/>
                  </a:lnTo>
                  <a:cubicBezTo>
                    <a:pt x="1072" y="547"/>
                    <a:pt x="893" y="518"/>
                    <a:pt x="732" y="493"/>
                  </a:cubicBezTo>
                  <a:cubicBezTo>
                    <a:pt x="571" y="468"/>
                    <a:pt x="469" y="458"/>
                    <a:pt x="373" y="381"/>
                  </a:cubicBezTo>
                  <a:cubicBezTo>
                    <a:pt x="262" y="293"/>
                    <a:pt x="0" y="82"/>
                    <a:pt x="0" y="8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1" name="Freeform 325"/>
            <p:cNvSpPr>
              <a:spLocks noChangeAspect="1"/>
            </p:cNvSpPr>
            <p:nvPr userDrawn="1"/>
          </p:nvSpPr>
          <p:spPr bwMode="gray">
            <a:xfrm>
              <a:off x="3223" y="549"/>
              <a:ext cx="352" cy="158"/>
            </a:xfrm>
            <a:custGeom>
              <a:avLst/>
              <a:gdLst>
                <a:gd name="T0" fmla="*/ 0 w 1071"/>
                <a:gd name="T1" fmla="*/ 0 h 477"/>
                <a:gd name="T2" fmla="*/ 0 w 1071"/>
                <a:gd name="T3" fmla="*/ 0 h 477"/>
                <a:gd name="T4" fmla="*/ 372 w 1071"/>
                <a:gd name="T5" fmla="*/ 287 h 477"/>
                <a:gd name="T6" fmla="*/ 733 w 1071"/>
                <a:gd name="T7" fmla="*/ 411 h 477"/>
                <a:gd name="T8" fmla="*/ 1071 w 1071"/>
                <a:gd name="T9" fmla="*/ 458 h 477"/>
                <a:gd name="T10" fmla="*/ 1071 w 1071"/>
                <a:gd name="T11" fmla="*/ 477 h 477"/>
                <a:gd name="T12" fmla="*/ 733 w 1071"/>
                <a:gd name="T13" fmla="*/ 432 h 477"/>
                <a:gd name="T14" fmla="*/ 373 w 1071"/>
                <a:gd name="T15" fmla="*/ 328 h 477"/>
                <a:gd name="T16" fmla="*/ 0 w 1071"/>
                <a:gd name="T17" fmla="*/ 76 h 477"/>
                <a:gd name="T18" fmla="*/ 0 w 1071"/>
                <a:gd name="T19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7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3" y="244"/>
                    <a:pt x="372" y="287"/>
                  </a:cubicBezTo>
                  <a:cubicBezTo>
                    <a:pt x="430" y="329"/>
                    <a:pt x="508" y="379"/>
                    <a:pt x="733" y="411"/>
                  </a:cubicBezTo>
                  <a:cubicBezTo>
                    <a:pt x="956" y="443"/>
                    <a:pt x="1071" y="458"/>
                    <a:pt x="1071" y="458"/>
                  </a:cubicBezTo>
                  <a:lnTo>
                    <a:pt x="1071" y="477"/>
                  </a:lnTo>
                  <a:cubicBezTo>
                    <a:pt x="1071" y="477"/>
                    <a:pt x="868" y="448"/>
                    <a:pt x="733" y="432"/>
                  </a:cubicBezTo>
                  <a:cubicBezTo>
                    <a:pt x="598" y="415"/>
                    <a:pt x="494" y="408"/>
                    <a:pt x="373" y="328"/>
                  </a:cubicBezTo>
                  <a:cubicBezTo>
                    <a:pt x="254" y="251"/>
                    <a:pt x="0" y="76"/>
                    <a:pt x="0" y="7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2" name="Freeform 326"/>
            <p:cNvSpPr>
              <a:spLocks noChangeAspect="1"/>
            </p:cNvSpPr>
            <p:nvPr userDrawn="1"/>
          </p:nvSpPr>
          <p:spPr bwMode="gray">
            <a:xfrm>
              <a:off x="3223" y="595"/>
              <a:ext cx="352" cy="136"/>
            </a:xfrm>
            <a:custGeom>
              <a:avLst/>
              <a:gdLst>
                <a:gd name="T0" fmla="*/ 0 w 1071"/>
                <a:gd name="T1" fmla="*/ 0 h 412"/>
                <a:gd name="T2" fmla="*/ 0 w 1071"/>
                <a:gd name="T3" fmla="*/ 0 h 412"/>
                <a:gd name="T4" fmla="*/ 373 w 1071"/>
                <a:gd name="T5" fmla="*/ 238 h 412"/>
                <a:gd name="T6" fmla="*/ 733 w 1071"/>
                <a:gd name="T7" fmla="*/ 352 h 412"/>
                <a:gd name="T8" fmla="*/ 1071 w 1071"/>
                <a:gd name="T9" fmla="*/ 394 h 412"/>
                <a:gd name="T10" fmla="*/ 1071 w 1071"/>
                <a:gd name="T11" fmla="*/ 412 h 412"/>
                <a:gd name="T12" fmla="*/ 732 w 1071"/>
                <a:gd name="T13" fmla="*/ 375 h 412"/>
                <a:gd name="T14" fmla="*/ 372 w 1071"/>
                <a:gd name="T15" fmla="*/ 279 h 412"/>
                <a:gd name="T16" fmla="*/ 0 w 1071"/>
                <a:gd name="T17" fmla="*/ 70 h 412"/>
                <a:gd name="T18" fmla="*/ 0 w 1071"/>
                <a:gd name="T19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4" y="205"/>
                    <a:pt x="373" y="238"/>
                  </a:cubicBezTo>
                  <a:cubicBezTo>
                    <a:pt x="433" y="270"/>
                    <a:pt x="503" y="323"/>
                    <a:pt x="733" y="352"/>
                  </a:cubicBezTo>
                  <a:cubicBezTo>
                    <a:pt x="963" y="381"/>
                    <a:pt x="1071" y="394"/>
                    <a:pt x="1071" y="394"/>
                  </a:cubicBezTo>
                  <a:lnTo>
                    <a:pt x="1071" y="412"/>
                  </a:lnTo>
                  <a:cubicBezTo>
                    <a:pt x="1071" y="412"/>
                    <a:pt x="881" y="391"/>
                    <a:pt x="732" y="375"/>
                  </a:cubicBezTo>
                  <a:cubicBezTo>
                    <a:pt x="583" y="360"/>
                    <a:pt x="482" y="338"/>
                    <a:pt x="372" y="279"/>
                  </a:cubicBezTo>
                  <a:cubicBezTo>
                    <a:pt x="261" y="219"/>
                    <a:pt x="0" y="70"/>
                    <a:pt x="0" y="7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3" name="Freeform 327"/>
            <p:cNvSpPr>
              <a:spLocks noChangeAspect="1"/>
            </p:cNvSpPr>
            <p:nvPr userDrawn="1"/>
          </p:nvSpPr>
          <p:spPr bwMode="gray">
            <a:xfrm>
              <a:off x="3223" y="640"/>
              <a:ext cx="352" cy="113"/>
            </a:xfrm>
            <a:custGeom>
              <a:avLst/>
              <a:gdLst>
                <a:gd name="T0" fmla="*/ 0 w 1072"/>
                <a:gd name="T1" fmla="*/ 0 h 344"/>
                <a:gd name="T2" fmla="*/ 0 w 1072"/>
                <a:gd name="T3" fmla="*/ 0 h 344"/>
                <a:gd name="T4" fmla="*/ 373 w 1072"/>
                <a:gd name="T5" fmla="*/ 195 h 344"/>
                <a:gd name="T6" fmla="*/ 733 w 1072"/>
                <a:gd name="T7" fmla="*/ 290 h 344"/>
                <a:gd name="T8" fmla="*/ 1072 w 1072"/>
                <a:gd name="T9" fmla="*/ 327 h 344"/>
                <a:gd name="T10" fmla="*/ 1072 w 1072"/>
                <a:gd name="T11" fmla="*/ 344 h 344"/>
                <a:gd name="T12" fmla="*/ 733 w 1072"/>
                <a:gd name="T13" fmla="*/ 311 h 344"/>
                <a:gd name="T14" fmla="*/ 373 w 1072"/>
                <a:gd name="T15" fmla="*/ 233 h 344"/>
                <a:gd name="T16" fmla="*/ 0 w 1072"/>
                <a:gd name="T17" fmla="*/ 65 h 344"/>
                <a:gd name="T18" fmla="*/ 0 w 1072"/>
                <a:gd name="T1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3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8" y="148"/>
                    <a:pt x="373" y="195"/>
                  </a:cubicBezTo>
                  <a:cubicBezTo>
                    <a:pt x="478" y="246"/>
                    <a:pt x="568" y="271"/>
                    <a:pt x="733" y="290"/>
                  </a:cubicBezTo>
                  <a:cubicBezTo>
                    <a:pt x="895" y="309"/>
                    <a:pt x="1072" y="327"/>
                    <a:pt x="1072" y="327"/>
                  </a:cubicBezTo>
                  <a:lnTo>
                    <a:pt x="1072" y="344"/>
                  </a:lnTo>
                  <a:cubicBezTo>
                    <a:pt x="1072" y="344"/>
                    <a:pt x="908" y="327"/>
                    <a:pt x="733" y="311"/>
                  </a:cubicBezTo>
                  <a:cubicBezTo>
                    <a:pt x="560" y="295"/>
                    <a:pt x="498" y="287"/>
                    <a:pt x="373" y="233"/>
                  </a:cubicBezTo>
                  <a:cubicBezTo>
                    <a:pt x="261" y="184"/>
                    <a:pt x="0" y="65"/>
                    <a:pt x="0" y="6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4" name="Freeform 328"/>
            <p:cNvSpPr>
              <a:spLocks noChangeAspect="1"/>
            </p:cNvSpPr>
            <p:nvPr userDrawn="1"/>
          </p:nvSpPr>
          <p:spPr bwMode="gray">
            <a:xfrm>
              <a:off x="3223" y="686"/>
              <a:ext cx="352" cy="91"/>
            </a:xfrm>
            <a:custGeom>
              <a:avLst/>
              <a:gdLst>
                <a:gd name="T0" fmla="*/ 0 w 1071"/>
                <a:gd name="T1" fmla="*/ 0 h 278"/>
                <a:gd name="T2" fmla="*/ 0 w 1071"/>
                <a:gd name="T3" fmla="*/ 0 h 278"/>
                <a:gd name="T4" fmla="*/ 373 w 1071"/>
                <a:gd name="T5" fmla="*/ 152 h 278"/>
                <a:gd name="T6" fmla="*/ 734 w 1071"/>
                <a:gd name="T7" fmla="*/ 227 h 278"/>
                <a:gd name="T8" fmla="*/ 1071 w 1071"/>
                <a:gd name="T9" fmla="*/ 261 h 278"/>
                <a:gd name="T10" fmla="*/ 1071 w 1071"/>
                <a:gd name="T11" fmla="*/ 278 h 278"/>
                <a:gd name="T12" fmla="*/ 733 w 1071"/>
                <a:gd name="T13" fmla="*/ 250 h 278"/>
                <a:gd name="T14" fmla="*/ 373 w 1071"/>
                <a:gd name="T15" fmla="*/ 188 h 278"/>
                <a:gd name="T16" fmla="*/ 0 w 1071"/>
                <a:gd name="T17" fmla="*/ 62 h 278"/>
                <a:gd name="T18" fmla="*/ 0 w 1071"/>
                <a:gd name="T1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7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19" y="92"/>
                    <a:pt x="373" y="152"/>
                  </a:cubicBezTo>
                  <a:cubicBezTo>
                    <a:pt x="525" y="211"/>
                    <a:pt x="642" y="216"/>
                    <a:pt x="734" y="227"/>
                  </a:cubicBezTo>
                  <a:cubicBezTo>
                    <a:pt x="775" y="231"/>
                    <a:pt x="1071" y="261"/>
                    <a:pt x="1071" y="261"/>
                  </a:cubicBezTo>
                  <a:lnTo>
                    <a:pt x="1071" y="278"/>
                  </a:lnTo>
                  <a:cubicBezTo>
                    <a:pt x="1071" y="278"/>
                    <a:pt x="894" y="264"/>
                    <a:pt x="733" y="250"/>
                  </a:cubicBezTo>
                  <a:cubicBezTo>
                    <a:pt x="572" y="236"/>
                    <a:pt x="503" y="230"/>
                    <a:pt x="373" y="188"/>
                  </a:cubicBezTo>
                  <a:cubicBezTo>
                    <a:pt x="241" y="145"/>
                    <a:pt x="0" y="62"/>
                    <a:pt x="0" y="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5" name="Freeform 329"/>
            <p:cNvSpPr>
              <a:spLocks noChangeAspect="1"/>
            </p:cNvSpPr>
            <p:nvPr userDrawn="1"/>
          </p:nvSpPr>
          <p:spPr bwMode="gray">
            <a:xfrm>
              <a:off x="3223" y="732"/>
              <a:ext cx="352" cy="69"/>
            </a:xfrm>
            <a:custGeom>
              <a:avLst/>
              <a:gdLst>
                <a:gd name="T0" fmla="*/ 0 w 1071"/>
                <a:gd name="T1" fmla="*/ 0 h 208"/>
                <a:gd name="T2" fmla="*/ 0 w 1071"/>
                <a:gd name="T3" fmla="*/ 0 h 208"/>
                <a:gd name="T4" fmla="*/ 373 w 1071"/>
                <a:gd name="T5" fmla="*/ 107 h 208"/>
                <a:gd name="T6" fmla="*/ 734 w 1071"/>
                <a:gd name="T7" fmla="*/ 166 h 208"/>
                <a:gd name="T8" fmla="*/ 1071 w 1071"/>
                <a:gd name="T9" fmla="*/ 192 h 208"/>
                <a:gd name="T10" fmla="*/ 1071 w 1071"/>
                <a:gd name="T11" fmla="*/ 208 h 208"/>
                <a:gd name="T12" fmla="*/ 733 w 1071"/>
                <a:gd name="T13" fmla="*/ 185 h 208"/>
                <a:gd name="T14" fmla="*/ 373 w 1071"/>
                <a:gd name="T15" fmla="*/ 144 h 208"/>
                <a:gd name="T16" fmla="*/ 0 w 1071"/>
                <a:gd name="T17" fmla="*/ 59 h 208"/>
                <a:gd name="T18" fmla="*/ 0 w 1071"/>
                <a:gd name="T1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0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22" y="68"/>
                    <a:pt x="373" y="107"/>
                  </a:cubicBezTo>
                  <a:cubicBezTo>
                    <a:pt x="525" y="146"/>
                    <a:pt x="664" y="162"/>
                    <a:pt x="734" y="166"/>
                  </a:cubicBezTo>
                  <a:cubicBezTo>
                    <a:pt x="804" y="171"/>
                    <a:pt x="1071" y="192"/>
                    <a:pt x="1071" y="192"/>
                  </a:cubicBezTo>
                  <a:lnTo>
                    <a:pt x="1071" y="208"/>
                  </a:lnTo>
                  <a:cubicBezTo>
                    <a:pt x="1071" y="208"/>
                    <a:pt x="919" y="198"/>
                    <a:pt x="733" y="185"/>
                  </a:cubicBezTo>
                  <a:cubicBezTo>
                    <a:pt x="582" y="174"/>
                    <a:pt x="461" y="163"/>
                    <a:pt x="373" y="144"/>
                  </a:cubicBezTo>
                  <a:cubicBezTo>
                    <a:pt x="274" y="123"/>
                    <a:pt x="0" y="59"/>
                    <a:pt x="0" y="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6" name="Freeform 330"/>
            <p:cNvSpPr>
              <a:spLocks noChangeAspect="1"/>
            </p:cNvSpPr>
            <p:nvPr userDrawn="1"/>
          </p:nvSpPr>
          <p:spPr bwMode="gray">
            <a:xfrm>
              <a:off x="3223" y="778"/>
              <a:ext cx="352" cy="47"/>
            </a:xfrm>
            <a:custGeom>
              <a:avLst/>
              <a:gdLst>
                <a:gd name="T0" fmla="*/ 0 w 1072"/>
                <a:gd name="T1" fmla="*/ 0 h 140"/>
                <a:gd name="T2" fmla="*/ 0 w 1072"/>
                <a:gd name="T3" fmla="*/ 0 h 140"/>
                <a:gd name="T4" fmla="*/ 373 w 1072"/>
                <a:gd name="T5" fmla="*/ 62 h 140"/>
                <a:gd name="T6" fmla="*/ 733 w 1072"/>
                <a:gd name="T7" fmla="*/ 101 h 140"/>
                <a:gd name="T8" fmla="*/ 1072 w 1072"/>
                <a:gd name="T9" fmla="*/ 123 h 140"/>
                <a:gd name="T10" fmla="*/ 1072 w 1072"/>
                <a:gd name="T11" fmla="*/ 140 h 140"/>
                <a:gd name="T12" fmla="*/ 733 w 1072"/>
                <a:gd name="T13" fmla="*/ 122 h 140"/>
                <a:gd name="T14" fmla="*/ 373 w 1072"/>
                <a:gd name="T15" fmla="*/ 98 h 140"/>
                <a:gd name="T16" fmla="*/ 0 w 1072"/>
                <a:gd name="T17" fmla="*/ 55 h 140"/>
                <a:gd name="T18" fmla="*/ 0 w 1072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14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82" y="30"/>
                    <a:pt x="373" y="62"/>
                  </a:cubicBezTo>
                  <a:cubicBezTo>
                    <a:pt x="517" y="85"/>
                    <a:pt x="712" y="100"/>
                    <a:pt x="733" y="101"/>
                  </a:cubicBezTo>
                  <a:cubicBezTo>
                    <a:pt x="754" y="102"/>
                    <a:pt x="1072" y="123"/>
                    <a:pt x="1072" y="123"/>
                  </a:cubicBezTo>
                  <a:lnTo>
                    <a:pt x="1072" y="140"/>
                  </a:lnTo>
                  <a:cubicBezTo>
                    <a:pt x="1072" y="140"/>
                    <a:pt x="868" y="129"/>
                    <a:pt x="733" y="122"/>
                  </a:cubicBezTo>
                  <a:cubicBezTo>
                    <a:pt x="592" y="114"/>
                    <a:pt x="452" y="106"/>
                    <a:pt x="373" y="98"/>
                  </a:cubicBezTo>
                  <a:cubicBezTo>
                    <a:pt x="194" y="80"/>
                    <a:pt x="0" y="55"/>
                    <a:pt x="0" y="5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7" name="Freeform 331"/>
            <p:cNvSpPr>
              <a:spLocks noChangeAspect="1"/>
            </p:cNvSpPr>
            <p:nvPr userDrawn="1"/>
          </p:nvSpPr>
          <p:spPr bwMode="gray">
            <a:xfrm>
              <a:off x="3223" y="826"/>
              <a:ext cx="352" cy="18"/>
            </a:xfrm>
            <a:custGeom>
              <a:avLst/>
              <a:gdLst>
                <a:gd name="T0" fmla="*/ 0 w 1072"/>
                <a:gd name="T1" fmla="*/ 0 h 55"/>
                <a:gd name="T2" fmla="*/ 0 w 1072"/>
                <a:gd name="T3" fmla="*/ 0 h 55"/>
                <a:gd name="T4" fmla="*/ 373 w 1072"/>
                <a:gd name="T5" fmla="*/ 12 h 55"/>
                <a:gd name="T6" fmla="*/ 1072 w 1072"/>
                <a:gd name="T7" fmla="*/ 38 h 55"/>
                <a:gd name="T8" fmla="*/ 1072 w 1072"/>
                <a:gd name="T9" fmla="*/ 55 h 55"/>
                <a:gd name="T10" fmla="*/ 0 w 1072"/>
                <a:gd name="T11" fmla="*/ 54 h 55"/>
                <a:gd name="T12" fmla="*/ 0 w 1072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2" h="5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6" y="10"/>
                    <a:pt x="373" y="12"/>
                  </a:cubicBezTo>
                  <a:cubicBezTo>
                    <a:pt x="461" y="14"/>
                    <a:pt x="1072" y="38"/>
                    <a:pt x="1072" y="38"/>
                  </a:cubicBezTo>
                  <a:lnTo>
                    <a:pt x="1072" y="55"/>
                  </a:lnTo>
                  <a:lnTo>
                    <a:pt x="0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8" name="Freeform 332"/>
            <p:cNvSpPr>
              <a:spLocks noChangeAspect="1"/>
            </p:cNvSpPr>
            <p:nvPr userDrawn="1"/>
          </p:nvSpPr>
          <p:spPr bwMode="gray">
            <a:xfrm>
              <a:off x="2681" y="875"/>
              <a:ext cx="32" cy="53"/>
            </a:xfrm>
            <a:custGeom>
              <a:avLst/>
              <a:gdLst>
                <a:gd name="T0" fmla="*/ 0 w 98"/>
                <a:gd name="T1" fmla="*/ 5 h 160"/>
                <a:gd name="T2" fmla="*/ 0 w 98"/>
                <a:gd name="T3" fmla="*/ 5 h 160"/>
                <a:gd name="T4" fmla="*/ 4 w 98"/>
                <a:gd name="T5" fmla="*/ 0 h 160"/>
                <a:gd name="T6" fmla="*/ 93 w 98"/>
                <a:gd name="T7" fmla="*/ 0 h 160"/>
                <a:gd name="T8" fmla="*/ 97 w 98"/>
                <a:gd name="T9" fmla="*/ 5 h 160"/>
                <a:gd name="T10" fmla="*/ 97 w 98"/>
                <a:gd name="T11" fmla="*/ 20 h 160"/>
                <a:gd name="T12" fmla="*/ 92 w 98"/>
                <a:gd name="T13" fmla="*/ 24 h 160"/>
                <a:gd name="T14" fmla="*/ 27 w 98"/>
                <a:gd name="T15" fmla="*/ 24 h 160"/>
                <a:gd name="T16" fmla="*/ 27 w 98"/>
                <a:gd name="T17" fmla="*/ 65 h 160"/>
                <a:gd name="T18" fmla="*/ 85 w 98"/>
                <a:gd name="T19" fmla="*/ 65 h 160"/>
                <a:gd name="T20" fmla="*/ 90 w 98"/>
                <a:gd name="T21" fmla="*/ 69 h 160"/>
                <a:gd name="T22" fmla="*/ 90 w 98"/>
                <a:gd name="T23" fmla="*/ 84 h 160"/>
                <a:gd name="T24" fmla="*/ 85 w 98"/>
                <a:gd name="T25" fmla="*/ 89 h 160"/>
                <a:gd name="T26" fmla="*/ 27 w 98"/>
                <a:gd name="T27" fmla="*/ 89 h 160"/>
                <a:gd name="T28" fmla="*/ 27 w 98"/>
                <a:gd name="T29" fmla="*/ 136 h 160"/>
                <a:gd name="T30" fmla="*/ 94 w 98"/>
                <a:gd name="T31" fmla="*/ 136 h 160"/>
                <a:gd name="T32" fmla="*/ 98 w 98"/>
                <a:gd name="T33" fmla="*/ 141 h 160"/>
                <a:gd name="T34" fmla="*/ 98 w 98"/>
                <a:gd name="T35" fmla="*/ 155 h 160"/>
                <a:gd name="T36" fmla="*/ 94 w 98"/>
                <a:gd name="T37" fmla="*/ 160 h 160"/>
                <a:gd name="T38" fmla="*/ 4 w 98"/>
                <a:gd name="T39" fmla="*/ 160 h 160"/>
                <a:gd name="T40" fmla="*/ 0 w 98"/>
                <a:gd name="T41" fmla="*/ 155 h 160"/>
                <a:gd name="T42" fmla="*/ 0 w 98"/>
                <a:gd name="T43" fmla="*/ 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8" h="160">
                  <a:moveTo>
                    <a:pt x="0" y="5"/>
                  </a:move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93" y="0"/>
                  </a:lnTo>
                  <a:cubicBezTo>
                    <a:pt x="96" y="0"/>
                    <a:pt x="97" y="2"/>
                    <a:pt x="97" y="5"/>
                  </a:cubicBezTo>
                  <a:lnTo>
                    <a:pt x="97" y="20"/>
                  </a:lnTo>
                  <a:cubicBezTo>
                    <a:pt x="97" y="22"/>
                    <a:pt x="96" y="24"/>
                    <a:pt x="92" y="24"/>
                  </a:cubicBezTo>
                  <a:lnTo>
                    <a:pt x="27" y="24"/>
                  </a:lnTo>
                  <a:lnTo>
                    <a:pt x="27" y="65"/>
                  </a:lnTo>
                  <a:lnTo>
                    <a:pt x="85" y="65"/>
                  </a:lnTo>
                  <a:cubicBezTo>
                    <a:pt x="88" y="65"/>
                    <a:pt x="90" y="67"/>
                    <a:pt x="90" y="69"/>
                  </a:cubicBezTo>
                  <a:lnTo>
                    <a:pt x="90" y="84"/>
                  </a:lnTo>
                  <a:cubicBezTo>
                    <a:pt x="90" y="87"/>
                    <a:pt x="89" y="89"/>
                    <a:pt x="85" y="89"/>
                  </a:cubicBezTo>
                  <a:lnTo>
                    <a:pt x="27" y="89"/>
                  </a:lnTo>
                  <a:lnTo>
                    <a:pt x="27" y="136"/>
                  </a:lnTo>
                  <a:lnTo>
                    <a:pt x="94" y="136"/>
                  </a:lnTo>
                  <a:cubicBezTo>
                    <a:pt x="97" y="136"/>
                    <a:pt x="98" y="137"/>
                    <a:pt x="98" y="141"/>
                  </a:cubicBezTo>
                  <a:lnTo>
                    <a:pt x="98" y="155"/>
                  </a:lnTo>
                  <a:cubicBezTo>
                    <a:pt x="98" y="158"/>
                    <a:pt x="97" y="160"/>
                    <a:pt x="94" y="160"/>
                  </a:cubicBezTo>
                  <a:lnTo>
                    <a:pt x="4" y="160"/>
                  </a:lnTo>
                  <a:cubicBezTo>
                    <a:pt x="1" y="160"/>
                    <a:pt x="0" y="158"/>
                    <a:pt x="0" y="155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9" name="Freeform 333"/>
            <p:cNvSpPr>
              <a:spLocks noChangeAspect="1"/>
            </p:cNvSpPr>
            <p:nvPr userDrawn="1"/>
          </p:nvSpPr>
          <p:spPr bwMode="gray">
            <a:xfrm>
              <a:off x="2717" y="889"/>
              <a:ext cx="34" cy="40"/>
            </a:xfrm>
            <a:custGeom>
              <a:avLst/>
              <a:gdLst>
                <a:gd name="T0" fmla="*/ 98 w 102"/>
                <a:gd name="T1" fmla="*/ 118 h 120"/>
                <a:gd name="T2" fmla="*/ 98 w 102"/>
                <a:gd name="T3" fmla="*/ 118 h 120"/>
                <a:gd name="T4" fmla="*/ 81 w 102"/>
                <a:gd name="T5" fmla="*/ 118 h 120"/>
                <a:gd name="T6" fmla="*/ 76 w 102"/>
                <a:gd name="T7" fmla="*/ 113 h 120"/>
                <a:gd name="T8" fmla="*/ 76 w 102"/>
                <a:gd name="T9" fmla="*/ 106 h 120"/>
                <a:gd name="T10" fmla="*/ 76 w 102"/>
                <a:gd name="T11" fmla="*/ 105 h 120"/>
                <a:gd name="T12" fmla="*/ 35 w 102"/>
                <a:gd name="T13" fmla="*/ 120 h 120"/>
                <a:gd name="T14" fmla="*/ 0 w 102"/>
                <a:gd name="T15" fmla="*/ 75 h 120"/>
                <a:gd name="T16" fmla="*/ 0 w 102"/>
                <a:gd name="T17" fmla="*/ 5 h 120"/>
                <a:gd name="T18" fmla="*/ 4 w 102"/>
                <a:gd name="T19" fmla="*/ 0 h 120"/>
                <a:gd name="T20" fmla="*/ 22 w 102"/>
                <a:gd name="T21" fmla="*/ 0 h 120"/>
                <a:gd name="T22" fmla="*/ 26 w 102"/>
                <a:gd name="T23" fmla="*/ 5 h 120"/>
                <a:gd name="T24" fmla="*/ 26 w 102"/>
                <a:gd name="T25" fmla="*/ 72 h 120"/>
                <a:gd name="T26" fmla="*/ 44 w 102"/>
                <a:gd name="T27" fmla="*/ 96 h 120"/>
                <a:gd name="T28" fmla="*/ 76 w 102"/>
                <a:gd name="T29" fmla="*/ 85 h 120"/>
                <a:gd name="T30" fmla="*/ 76 w 102"/>
                <a:gd name="T31" fmla="*/ 5 h 120"/>
                <a:gd name="T32" fmla="*/ 81 w 102"/>
                <a:gd name="T33" fmla="*/ 0 h 120"/>
                <a:gd name="T34" fmla="*/ 98 w 102"/>
                <a:gd name="T35" fmla="*/ 0 h 120"/>
                <a:gd name="T36" fmla="*/ 102 w 102"/>
                <a:gd name="T37" fmla="*/ 5 h 120"/>
                <a:gd name="T38" fmla="*/ 102 w 102"/>
                <a:gd name="T39" fmla="*/ 113 h 120"/>
                <a:gd name="T40" fmla="*/ 98 w 102"/>
                <a:gd name="T41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18"/>
                  </a:moveTo>
                  <a:lnTo>
                    <a:pt x="98" y="118"/>
                  </a:lnTo>
                  <a:lnTo>
                    <a:pt x="81" y="118"/>
                  </a:lnTo>
                  <a:cubicBezTo>
                    <a:pt x="77" y="118"/>
                    <a:pt x="76" y="116"/>
                    <a:pt x="76" y="113"/>
                  </a:cubicBezTo>
                  <a:lnTo>
                    <a:pt x="76" y="106"/>
                  </a:lnTo>
                  <a:lnTo>
                    <a:pt x="76" y="105"/>
                  </a:lnTo>
                  <a:cubicBezTo>
                    <a:pt x="66" y="112"/>
                    <a:pt x="50" y="120"/>
                    <a:pt x="35" y="120"/>
                  </a:cubicBezTo>
                  <a:cubicBezTo>
                    <a:pt x="3" y="120"/>
                    <a:pt x="0" y="100"/>
                    <a:pt x="0" y="75"/>
                  </a:cubicBez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22" y="0"/>
                  </a:lnTo>
                  <a:cubicBezTo>
                    <a:pt x="25" y="0"/>
                    <a:pt x="26" y="2"/>
                    <a:pt x="26" y="5"/>
                  </a:cubicBezTo>
                  <a:lnTo>
                    <a:pt x="26" y="72"/>
                  </a:lnTo>
                  <a:cubicBezTo>
                    <a:pt x="26" y="87"/>
                    <a:pt x="29" y="96"/>
                    <a:pt x="44" y="96"/>
                  </a:cubicBezTo>
                  <a:cubicBezTo>
                    <a:pt x="54" y="96"/>
                    <a:pt x="70" y="88"/>
                    <a:pt x="76" y="85"/>
                  </a:cubicBezTo>
                  <a:lnTo>
                    <a:pt x="76" y="5"/>
                  </a:lnTo>
                  <a:cubicBezTo>
                    <a:pt x="76" y="2"/>
                    <a:pt x="77" y="0"/>
                    <a:pt x="81" y="0"/>
                  </a:cubicBezTo>
                  <a:lnTo>
                    <a:pt x="98" y="0"/>
                  </a:lnTo>
                  <a:cubicBezTo>
                    <a:pt x="101" y="0"/>
                    <a:pt x="102" y="2"/>
                    <a:pt x="102" y="5"/>
                  </a:cubicBezTo>
                  <a:lnTo>
                    <a:pt x="102" y="113"/>
                  </a:lnTo>
                  <a:cubicBezTo>
                    <a:pt x="102" y="116"/>
                    <a:pt x="101" y="118"/>
                    <a:pt x="98" y="11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0" name="Freeform 334"/>
            <p:cNvSpPr>
              <a:spLocks noChangeAspect="1"/>
            </p:cNvSpPr>
            <p:nvPr userDrawn="1"/>
          </p:nvSpPr>
          <p:spPr bwMode="gray">
            <a:xfrm>
              <a:off x="2758" y="889"/>
              <a:ext cx="23" cy="39"/>
            </a:xfrm>
            <a:custGeom>
              <a:avLst/>
              <a:gdLst>
                <a:gd name="T0" fmla="*/ 26 w 70"/>
                <a:gd name="T1" fmla="*/ 115 h 120"/>
                <a:gd name="T2" fmla="*/ 26 w 70"/>
                <a:gd name="T3" fmla="*/ 115 h 120"/>
                <a:gd name="T4" fmla="*/ 22 w 70"/>
                <a:gd name="T5" fmla="*/ 120 h 120"/>
                <a:gd name="T6" fmla="*/ 4 w 70"/>
                <a:gd name="T7" fmla="*/ 120 h 120"/>
                <a:gd name="T8" fmla="*/ 0 w 70"/>
                <a:gd name="T9" fmla="*/ 115 h 120"/>
                <a:gd name="T10" fmla="*/ 0 w 70"/>
                <a:gd name="T11" fmla="*/ 7 h 120"/>
                <a:gd name="T12" fmla="*/ 4 w 70"/>
                <a:gd name="T13" fmla="*/ 2 h 120"/>
                <a:gd name="T14" fmla="*/ 21 w 70"/>
                <a:gd name="T15" fmla="*/ 2 h 120"/>
                <a:gd name="T16" fmla="*/ 26 w 70"/>
                <a:gd name="T17" fmla="*/ 7 h 120"/>
                <a:gd name="T18" fmla="*/ 26 w 70"/>
                <a:gd name="T19" fmla="*/ 17 h 120"/>
                <a:gd name="T20" fmla="*/ 27 w 70"/>
                <a:gd name="T21" fmla="*/ 18 h 120"/>
                <a:gd name="T22" fmla="*/ 62 w 70"/>
                <a:gd name="T23" fmla="*/ 1 h 120"/>
                <a:gd name="T24" fmla="*/ 68 w 70"/>
                <a:gd name="T25" fmla="*/ 5 h 120"/>
                <a:gd name="T26" fmla="*/ 70 w 70"/>
                <a:gd name="T27" fmla="*/ 21 h 120"/>
                <a:gd name="T28" fmla="*/ 65 w 70"/>
                <a:gd name="T29" fmla="*/ 27 h 120"/>
                <a:gd name="T30" fmla="*/ 26 w 70"/>
                <a:gd name="T31" fmla="*/ 38 h 120"/>
                <a:gd name="T32" fmla="*/ 26 w 70"/>
                <a:gd name="T33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20">
                  <a:moveTo>
                    <a:pt x="26" y="115"/>
                  </a:moveTo>
                  <a:lnTo>
                    <a:pt x="26" y="115"/>
                  </a:lnTo>
                  <a:cubicBezTo>
                    <a:pt x="26" y="118"/>
                    <a:pt x="25" y="120"/>
                    <a:pt x="22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7"/>
                  </a:lnTo>
                  <a:lnTo>
                    <a:pt x="27" y="18"/>
                  </a:lnTo>
                  <a:cubicBezTo>
                    <a:pt x="34" y="11"/>
                    <a:pt x="51" y="3"/>
                    <a:pt x="62" y="1"/>
                  </a:cubicBezTo>
                  <a:cubicBezTo>
                    <a:pt x="65" y="0"/>
                    <a:pt x="67" y="1"/>
                    <a:pt x="68" y="5"/>
                  </a:cubicBezTo>
                  <a:lnTo>
                    <a:pt x="70" y="21"/>
                  </a:lnTo>
                  <a:cubicBezTo>
                    <a:pt x="70" y="24"/>
                    <a:pt x="70" y="26"/>
                    <a:pt x="65" y="27"/>
                  </a:cubicBezTo>
                  <a:cubicBezTo>
                    <a:pt x="52" y="29"/>
                    <a:pt x="35" y="34"/>
                    <a:pt x="26" y="38"/>
                  </a:cubicBezTo>
                  <a:lnTo>
                    <a:pt x="26" y="11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1" name="Freeform 335"/>
            <p:cNvSpPr>
              <a:spLocks noChangeAspect="1" noEditPoints="1"/>
            </p:cNvSpPr>
            <p:nvPr userDrawn="1"/>
          </p:nvSpPr>
          <p:spPr bwMode="gray">
            <a:xfrm>
              <a:off x="2783" y="888"/>
              <a:ext cx="34" cy="41"/>
            </a:xfrm>
            <a:custGeom>
              <a:avLst/>
              <a:gdLst>
                <a:gd name="T0" fmla="*/ 51 w 104"/>
                <a:gd name="T1" fmla="*/ 24 h 122"/>
                <a:gd name="T2" fmla="*/ 51 w 104"/>
                <a:gd name="T3" fmla="*/ 24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4 h 122"/>
                <a:gd name="T12" fmla="*/ 51 w 104"/>
                <a:gd name="T13" fmla="*/ 24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60 h 122"/>
                <a:gd name="T20" fmla="*/ 51 w 104"/>
                <a:gd name="T21" fmla="*/ 0 h 122"/>
                <a:gd name="T22" fmla="*/ 104 w 104"/>
                <a:gd name="T23" fmla="*/ 60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4"/>
                  </a:moveTo>
                  <a:lnTo>
                    <a:pt x="51" y="24"/>
                  </a:lnTo>
                  <a:cubicBezTo>
                    <a:pt x="31" y="24"/>
                    <a:pt x="26" y="36"/>
                    <a:pt x="26" y="61"/>
                  </a:cubicBezTo>
                  <a:cubicBezTo>
                    <a:pt x="26" y="87"/>
                    <a:pt x="31" y="99"/>
                    <a:pt x="51" y="99"/>
                  </a:cubicBezTo>
                  <a:cubicBezTo>
                    <a:pt x="73" y="99"/>
                    <a:pt x="77" y="87"/>
                    <a:pt x="77" y="61"/>
                  </a:cubicBezTo>
                  <a:cubicBezTo>
                    <a:pt x="77" y="36"/>
                    <a:pt x="73" y="24"/>
                    <a:pt x="51" y="24"/>
                  </a:cubicBezTo>
                  <a:lnTo>
                    <a:pt x="51" y="24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7"/>
                    <a:pt x="0" y="60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8" y="0"/>
                    <a:pt x="104" y="31"/>
                    <a:pt x="104" y="60"/>
                  </a:cubicBezTo>
                  <a:cubicBezTo>
                    <a:pt x="104" y="87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2" name="Freeform 336"/>
            <p:cNvSpPr>
              <a:spLocks noChangeAspect="1" noEditPoints="1"/>
            </p:cNvSpPr>
            <p:nvPr userDrawn="1"/>
          </p:nvSpPr>
          <p:spPr bwMode="gray">
            <a:xfrm>
              <a:off x="2821" y="889"/>
              <a:ext cx="35" cy="54"/>
            </a:xfrm>
            <a:custGeom>
              <a:avLst/>
              <a:gdLst>
                <a:gd name="T0" fmla="*/ 59 w 105"/>
                <a:gd name="T1" fmla="*/ 24 h 164"/>
                <a:gd name="T2" fmla="*/ 59 w 105"/>
                <a:gd name="T3" fmla="*/ 24 h 164"/>
                <a:gd name="T4" fmla="*/ 27 w 105"/>
                <a:gd name="T5" fmla="*/ 35 h 164"/>
                <a:gd name="T6" fmla="*/ 27 w 105"/>
                <a:gd name="T7" fmla="*/ 95 h 164"/>
                <a:gd name="T8" fmla="*/ 54 w 105"/>
                <a:gd name="T9" fmla="*/ 99 h 164"/>
                <a:gd name="T10" fmla="*/ 77 w 105"/>
                <a:gd name="T11" fmla="*/ 60 h 164"/>
                <a:gd name="T12" fmla="*/ 59 w 105"/>
                <a:gd name="T13" fmla="*/ 24 h 164"/>
                <a:gd name="T14" fmla="*/ 59 w 105"/>
                <a:gd name="T15" fmla="*/ 24 h 164"/>
                <a:gd name="T16" fmla="*/ 57 w 105"/>
                <a:gd name="T17" fmla="*/ 122 h 164"/>
                <a:gd name="T18" fmla="*/ 57 w 105"/>
                <a:gd name="T19" fmla="*/ 122 h 164"/>
                <a:gd name="T20" fmla="*/ 27 w 105"/>
                <a:gd name="T21" fmla="*/ 116 h 164"/>
                <a:gd name="T22" fmla="*/ 27 w 105"/>
                <a:gd name="T23" fmla="*/ 117 h 164"/>
                <a:gd name="T24" fmla="*/ 27 w 105"/>
                <a:gd name="T25" fmla="*/ 159 h 164"/>
                <a:gd name="T26" fmla="*/ 22 w 105"/>
                <a:gd name="T27" fmla="*/ 164 h 164"/>
                <a:gd name="T28" fmla="*/ 5 w 105"/>
                <a:gd name="T29" fmla="*/ 164 h 164"/>
                <a:gd name="T30" fmla="*/ 0 w 105"/>
                <a:gd name="T31" fmla="*/ 159 h 164"/>
                <a:gd name="T32" fmla="*/ 0 w 105"/>
                <a:gd name="T33" fmla="*/ 7 h 164"/>
                <a:gd name="T34" fmla="*/ 5 w 105"/>
                <a:gd name="T35" fmla="*/ 2 h 164"/>
                <a:gd name="T36" fmla="*/ 22 w 105"/>
                <a:gd name="T37" fmla="*/ 2 h 164"/>
                <a:gd name="T38" fmla="*/ 26 w 105"/>
                <a:gd name="T39" fmla="*/ 7 h 164"/>
                <a:gd name="T40" fmla="*/ 26 w 105"/>
                <a:gd name="T41" fmla="*/ 14 h 164"/>
                <a:gd name="T42" fmla="*/ 27 w 105"/>
                <a:gd name="T43" fmla="*/ 14 h 164"/>
                <a:gd name="T44" fmla="*/ 65 w 105"/>
                <a:gd name="T45" fmla="*/ 0 h 164"/>
                <a:gd name="T46" fmla="*/ 105 w 105"/>
                <a:gd name="T47" fmla="*/ 60 h 164"/>
                <a:gd name="T48" fmla="*/ 57 w 105"/>
                <a:gd name="T49" fmla="*/ 12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5" h="164">
                  <a:moveTo>
                    <a:pt x="59" y="24"/>
                  </a:moveTo>
                  <a:lnTo>
                    <a:pt x="59" y="24"/>
                  </a:lnTo>
                  <a:cubicBezTo>
                    <a:pt x="49" y="24"/>
                    <a:pt x="34" y="31"/>
                    <a:pt x="27" y="35"/>
                  </a:cubicBezTo>
                  <a:lnTo>
                    <a:pt x="27" y="95"/>
                  </a:lnTo>
                  <a:cubicBezTo>
                    <a:pt x="37" y="98"/>
                    <a:pt x="46" y="99"/>
                    <a:pt x="54" y="99"/>
                  </a:cubicBezTo>
                  <a:cubicBezTo>
                    <a:pt x="71" y="99"/>
                    <a:pt x="77" y="90"/>
                    <a:pt x="77" y="60"/>
                  </a:cubicBezTo>
                  <a:cubicBezTo>
                    <a:pt x="77" y="29"/>
                    <a:pt x="71" y="24"/>
                    <a:pt x="59" y="24"/>
                  </a:cubicBezTo>
                  <a:lnTo>
                    <a:pt x="59" y="24"/>
                  </a:lnTo>
                  <a:close/>
                  <a:moveTo>
                    <a:pt x="57" y="122"/>
                  </a:moveTo>
                  <a:lnTo>
                    <a:pt x="57" y="122"/>
                  </a:lnTo>
                  <a:cubicBezTo>
                    <a:pt x="49" y="122"/>
                    <a:pt x="38" y="120"/>
                    <a:pt x="27" y="116"/>
                  </a:cubicBezTo>
                  <a:lnTo>
                    <a:pt x="27" y="117"/>
                  </a:lnTo>
                  <a:lnTo>
                    <a:pt x="27" y="159"/>
                  </a:lnTo>
                  <a:cubicBezTo>
                    <a:pt x="27" y="162"/>
                    <a:pt x="26" y="164"/>
                    <a:pt x="22" y="164"/>
                  </a:cubicBezTo>
                  <a:lnTo>
                    <a:pt x="5" y="164"/>
                  </a:lnTo>
                  <a:cubicBezTo>
                    <a:pt x="1" y="164"/>
                    <a:pt x="0" y="162"/>
                    <a:pt x="0" y="159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7" y="14"/>
                  </a:lnTo>
                  <a:cubicBezTo>
                    <a:pt x="36" y="8"/>
                    <a:pt x="51" y="0"/>
                    <a:pt x="65" y="0"/>
                  </a:cubicBezTo>
                  <a:cubicBezTo>
                    <a:pt x="96" y="0"/>
                    <a:pt x="105" y="24"/>
                    <a:pt x="105" y="60"/>
                  </a:cubicBezTo>
                  <a:cubicBezTo>
                    <a:pt x="105" y="99"/>
                    <a:pt x="95" y="122"/>
                    <a:pt x="57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3" name="Freeform 337"/>
            <p:cNvSpPr>
              <a:spLocks noChangeAspect="1" noEditPoints="1"/>
            </p:cNvSpPr>
            <p:nvPr userDrawn="1"/>
          </p:nvSpPr>
          <p:spPr bwMode="gray">
            <a:xfrm>
              <a:off x="2860" y="888"/>
              <a:ext cx="34" cy="41"/>
            </a:xfrm>
            <a:custGeom>
              <a:avLst/>
              <a:gdLst>
                <a:gd name="T0" fmla="*/ 27 w 102"/>
                <a:gd name="T1" fmla="*/ 51 h 123"/>
                <a:gd name="T2" fmla="*/ 27 w 102"/>
                <a:gd name="T3" fmla="*/ 51 h 123"/>
                <a:gd name="T4" fmla="*/ 75 w 102"/>
                <a:gd name="T5" fmla="*/ 51 h 123"/>
                <a:gd name="T6" fmla="*/ 51 w 102"/>
                <a:gd name="T7" fmla="*/ 22 h 123"/>
                <a:gd name="T8" fmla="*/ 27 w 102"/>
                <a:gd name="T9" fmla="*/ 51 h 123"/>
                <a:gd name="T10" fmla="*/ 27 w 102"/>
                <a:gd name="T11" fmla="*/ 51 h 123"/>
                <a:gd name="T12" fmla="*/ 27 w 102"/>
                <a:gd name="T13" fmla="*/ 69 h 123"/>
                <a:gd name="T14" fmla="*/ 27 w 102"/>
                <a:gd name="T15" fmla="*/ 69 h 123"/>
                <a:gd name="T16" fmla="*/ 56 w 102"/>
                <a:gd name="T17" fmla="*/ 100 h 123"/>
                <a:gd name="T18" fmla="*/ 87 w 102"/>
                <a:gd name="T19" fmla="*/ 97 h 123"/>
                <a:gd name="T20" fmla="*/ 94 w 102"/>
                <a:gd name="T21" fmla="*/ 101 h 123"/>
                <a:gd name="T22" fmla="*/ 95 w 102"/>
                <a:gd name="T23" fmla="*/ 109 h 123"/>
                <a:gd name="T24" fmla="*/ 91 w 102"/>
                <a:gd name="T25" fmla="*/ 117 h 123"/>
                <a:gd name="T26" fmla="*/ 52 w 102"/>
                <a:gd name="T27" fmla="*/ 123 h 123"/>
                <a:gd name="T28" fmla="*/ 0 w 102"/>
                <a:gd name="T29" fmla="*/ 62 h 123"/>
                <a:gd name="T30" fmla="*/ 51 w 102"/>
                <a:gd name="T31" fmla="*/ 0 h 123"/>
                <a:gd name="T32" fmla="*/ 102 w 102"/>
                <a:gd name="T33" fmla="*/ 54 h 123"/>
                <a:gd name="T34" fmla="*/ 90 w 102"/>
                <a:gd name="T35" fmla="*/ 69 h 123"/>
                <a:gd name="T36" fmla="*/ 27 w 102"/>
                <a:gd name="T37" fmla="*/ 6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23">
                  <a:moveTo>
                    <a:pt x="27" y="51"/>
                  </a:moveTo>
                  <a:lnTo>
                    <a:pt x="27" y="51"/>
                  </a:lnTo>
                  <a:lnTo>
                    <a:pt x="75" y="51"/>
                  </a:lnTo>
                  <a:cubicBezTo>
                    <a:pt x="75" y="36"/>
                    <a:pt x="71" y="22"/>
                    <a:pt x="51" y="22"/>
                  </a:cubicBezTo>
                  <a:cubicBezTo>
                    <a:pt x="33" y="22"/>
                    <a:pt x="28" y="33"/>
                    <a:pt x="27" y="51"/>
                  </a:cubicBezTo>
                  <a:lnTo>
                    <a:pt x="27" y="51"/>
                  </a:lnTo>
                  <a:close/>
                  <a:moveTo>
                    <a:pt x="27" y="69"/>
                  </a:moveTo>
                  <a:lnTo>
                    <a:pt x="27" y="69"/>
                  </a:lnTo>
                  <a:cubicBezTo>
                    <a:pt x="28" y="93"/>
                    <a:pt x="36" y="100"/>
                    <a:pt x="56" y="100"/>
                  </a:cubicBezTo>
                  <a:cubicBezTo>
                    <a:pt x="65" y="100"/>
                    <a:pt x="78" y="98"/>
                    <a:pt x="87" y="97"/>
                  </a:cubicBezTo>
                  <a:cubicBezTo>
                    <a:pt x="91" y="97"/>
                    <a:pt x="93" y="97"/>
                    <a:pt x="94" y="101"/>
                  </a:cubicBezTo>
                  <a:lnTo>
                    <a:pt x="95" y="109"/>
                  </a:lnTo>
                  <a:cubicBezTo>
                    <a:pt x="96" y="113"/>
                    <a:pt x="95" y="115"/>
                    <a:pt x="91" y="117"/>
                  </a:cubicBezTo>
                  <a:cubicBezTo>
                    <a:pt x="82" y="120"/>
                    <a:pt x="64" y="123"/>
                    <a:pt x="52" y="123"/>
                  </a:cubicBezTo>
                  <a:cubicBezTo>
                    <a:pt x="6" y="123"/>
                    <a:pt x="0" y="93"/>
                    <a:pt x="0" y="62"/>
                  </a:cubicBezTo>
                  <a:cubicBezTo>
                    <a:pt x="0" y="39"/>
                    <a:pt x="4" y="0"/>
                    <a:pt x="51" y="0"/>
                  </a:cubicBezTo>
                  <a:cubicBezTo>
                    <a:pt x="94" y="0"/>
                    <a:pt x="102" y="28"/>
                    <a:pt x="102" y="54"/>
                  </a:cubicBezTo>
                  <a:cubicBezTo>
                    <a:pt x="102" y="63"/>
                    <a:pt x="100" y="69"/>
                    <a:pt x="90" y="6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4" name="Freeform 338"/>
            <p:cNvSpPr>
              <a:spLocks noChangeAspect="1" noEditPoints="1"/>
            </p:cNvSpPr>
            <p:nvPr userDrawn="1"/>
          </p:nvSpPr>
          <p:spPr bwMode="gray">
            <a:xfrm>
              <a:off x="2897" y="888"/>
              <a:ext cx="38" cy="41"/>
            </a:xfrm>
            <a:custGeom>
              <a:avLst/>
              <a:gdLst>
                <a:gd name="T0" fmla="*/ 76 w 116"/>
                <a:gd name="T1" fmla="*/ 67 h 122"/>
                <a:gd name="T2" fmla="*/ 76 w 116"/>
                <a:gd name="T3" fmla="*/ 67 h 122"/>
                <a:gd name="T4" fmla="*/ 47 w 116"/>
                <a:gd name="T5" fmla="*/ 67 h 122"/>
                <a:gd name="T6" fmla="*/ 27 w 116"/>
                <a:gd name="T7" fmla="*/ 87 h 122"/>
                <a:gd name="T8" fmla="*/ 42 w 116"/>
                <a:gd name="T9" fmla="*/ 101 h 122"/>
                <a:gd name="T10" fmla="*/ 76 w 116"/>
                <a:gd name="T11" fmla="*/ 90 h 122"/>
                <a:gd name="T12" fmla="*/ 76 w 116"/>
                <a:gd name="T13" fmla="*/ 67 h 122"/>
                <a:gd name="T14" fmla="*/ 76 w 116"/>
                <a:gd name="T15" fmla="*/ 67 h 122"/>
                <a:gd name="T16" fmla="*/ 78 w 116"/>
                <a:gd name="T17" fmla="*/ 107 h 122"/>
                <a:gd name="T18" fmla="*/ 78 w 116"/>
                <a:gd name="T19" fmla="*/ 107 h 122"/>
                <a:gd name="T20" fmla="*/ 33 w 116"/>
                <a:gd name="T21" fmla="*/ 122 h 122"/>
                <a:gd name="T22" fmla="*/ 1 w 116"/>
                <a:gd name="T23" fmla="*/ 88 h 122"/>
                <a:gd name="T24" fmla="*/ 46 w 116"/>
                <a:gd name="T25" fmla="*/ 48 h 122"/>
                <a:gd name="T26" fmla="*/ 76 w 116"/>
                <a:gd name="T27" fmla="*/ 48 h 122"/>
                <a:gd name="T28" fmla="*/ 76 w 116"/>
                <a:gd name="T29" fmla="*/ 42 h 122"/>
                <a:gd name="T30" fmla="*/ 51 w 116"/>
                <a:gd name="T31" fmla="*/ 23 h 122"/>
                <a:gd name="T32" fmla="*/ 19 w 116"/>
                <a:gd name="T33" fmla="*/ 25 h 122"/>
                <a:gd name="T34" fmla="*/ 12 w 116"/>
                <a:gd name="T35" fmla="*/ 22 h 122"/>
                <a:gd name="T36" fmla="*/ 10 w 116"/>
                <a:gd name="T37" fmla="*/ 13 h 122"/>
                <a:gd name="T38" fmla="*/ 15 w 116"/>
                <a:gd name="T39" fmla="*/ 6 h 122"/>
                <a:gd name="T40" fmla="*/ 56 w 116"/>
                <a:gd name="T41" fmla="*/ 0 h 122"/>
                <a:gd name="T42" fmla="*/ 103 w 116"/>
                <a:gd name="T43" fmla="*/ 44 h 122"/>
                <a:gd name="T44" fmla="*/ 103 w 116"/>
                <a:gd name="T45" fmla="*/ 91 h 122"/>
                <a:gd name="T46" fmla="*/ 111 w 116"/>
                <a:gd name="T47" fmla="*/ 102 h 122"/>
                <a:gd name="T48" fmla="*/ 116 w 116"/>
                <a:gd name="T49" fmla="*/ 105 h 122"/>
                <a:gd name="T50" fmla="*/ 116 w 116"/>
                <a:gd name="T51" fmla="*/ 115 h 122"/>
                <a:gd name="T52" fmla="*/ 110 w 116"/>
                <a:gd name="T53" fmla="*/ 121 h 122"/>
                <a:gd name="T54" fmla="*/ 99 w 116"/>
                <a:gd name="T55" fmla="*/ 122 h 122"/>
                <a:gd name="T56" fmla="*/ 78 w 116"/>
                <a:gd name="T57" fmla="*/ 107 h 122"/>
                <a:gd name="T58" fmla="*/ 78 w 116"/>
                <a:gd name="T59" fmla="*/ 10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22">
                  <a:moveTo>
                    <a:pt x="76" y="67"/>
                  </a:moveTo>
                  <a:lnTo>
                    <a:pt x="76" y="67"/>
                  </a:lnTo>
                  <a:lnTo>
                    <a:pt x="47" y="67"/>
                  </a:lnTo>
                  <a:cubicBezTo>
                    <a:pt x="35" y="67"/>
                    <a:pt x="27" y="71"/>
                    <a:pt x="27" y="87"/>
                  </a:cubicBezTo>
                  <a:cubicBezTo>
                    <a:pt x="27" y="98"/>
                    <a:pt x="31" y="101"/>
                    <a:pt x="42" y="101"/>
                  </a:cubicBezTo>
                  <a:cubicBezTo>
                    <a:pt x="52" y="101"/>
                    <a:pt x="67" y="95"/>
                    <a:pt x="76" y="90"/>
                  </a:cubicBezTo>
                  <a:lnTo>
                    <a:pt x="76" y="67"/>
                  </a:lnTo>
                  <a:lnTo>
                    <a:pt x="76" y="67"/>
                  </a:lnTo>
                  <a:close/>
                  <a:moveTo>
                    <a:pt x="78" y="107"/>
                  </a:moveTo>
                  <a:lnTo>
                    <a:pt x="78" y="107"/>
                  </a:lnTo>
                  <a:cubicBezTo>
                    <a:pt x="66" y="116"/>
                    <a:pt x="50" y="122"/>
                    <a:pt x="33" y="122"/>
                  </a:cubicBezTo>
                  <a:cubicBezTo>
                    <a:pt x="8" y="122"/>
                    <a:pt x="1" y="109"/>
                    <a:pt x="1" y="88"/>
                  </a:cubicBezTo>
                  <a:cubicBezTo>
                    <a:pt x="0" y="60"/>
                    <a:pt x="15" y="48"/>
                    <a:pt x="46" y="48"/>
                  </a:cubicBezTo>
                  <a:lnTo>
                    <a:pt x="76" y="48"/>
                  </a:lnTo>
                  <a:lnTo>
                    <a:pt x="76" y="42"/>
                  </a:lnTo>
                  <a:cubicBezTo>
                    <a:pt x="76" y="28"/>
                    <a:pt x="71" y="23"/>
                    <a:pt x="51" y="23"/>
                  </a:cubicBezTo>
                  <a:cubicBezTo>
                    <a:pt x="44" y="23"/>
                    <a:pt x="28" y="24"/>
                    <a:pt x="19" y="25"/>
                  </a:cubicBezTo>
                  <a:cubicBezTo>
                    <a:pt x="14" y="25"/>
                    <a:pt x="13" y="25"/>
                    <a:pt x="12" y="22"/>
                  </a:cubicBezTo>
                  <a:lnTo>
                    <a:pt x="10" y="13"/>
                  </a:lnTo>
                  <a:cubicBezTo>
                    <a:pt x="9" y="10"/>
                    <a:pt x="10" y="8"/>
                    <a:pt x="15" y="6"/>
                  </a:cubicBezTo>
                  <a:cubicBezTo>
                    <a:pt x="26" y="2"/>
                    <a:pt x="45" y="0"/>
                    <a:pt x="56" y="0"/>
                  </a:cubicBezTo>
                  <a:cubicBezTo>
                    <a:pt x="98" y="0"/>
                    <a:pt x="103" y="18"/>
                    <a:pt x="103" y="44"/>
                  </a:cubicBezTo>
                  <a:lnTo>
                    <a:pt x="103" y="91"/>
                  </a:lnTo>
                  <a:cubicBezTo>
                    <a:pt x="103" y="101"/>
                    <a:pt x="104" y="101"/>
                    <a:pt x="111" y="102"/>
                  </a:cubicBezTo>
                  <a:cubicBezTo>
                    <a:pt x="115" y="102"/>
                    <a:pt x="116" y="103"/>
                    <a:pt x="116" y="105"/>
                  </a:cubicBezTo>
                  <a:lnTo>
                    <a:pt x="116" y="115"/>
                  </a:lnTo>
                  <a:cubicBezTo>
                    <a:pt x="116" y="118"/>
                    <a:pt x="114" y="120"/>
                    <a:pt x="110" y="121"/>
                  </a:cubicBezTo>
                  <a:cubicBezTo>
                    <a:pt x="106" y="121"/>
                    <a:pt x="102" y="122"/>
                    <a:pt x="99" y="122"/>
                  </a:cubicBezTo>
                  <a:cubicBezTo>
                    <a:pt x="87" y="122"/>
                    <a:pt x="80" y="118"/>
                    <a:pt x="78" y="107"/>
                  </a:cubicBezTo>
                  <a:lnTo>
                    <a:pt x="78" y="107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5" name="Freeform 339"/>
            <p:cNvSpPr>
              <a:spLocks noChangeAspect="1"/>
            </p:cNvSpPr>
            <p:nvPr userDrawn="1"/>
          </p:nvSpPr>
          <p:spPr bwMode="gray">
            <a:xfrm>
              <a:off x="2937" y="889"/>
              <a:ext cx="34" cy="39"/>
            </a:xfrm>
            <a:custGeom>
              <a:avLst/>
              <a:gdLst>
                <a:gd name="T0" fmla="*/ 98 w 103"/>
                <a:gd name="T1" fmla="*/ 120 h 120"/>
                <a:gd name="T2" fmla="*/ 98 w 103"/>
                <a:gd name="T3" fmla="*/ 120 h 120"/>
                <a:gd name="T4" fmla="*/ 81 w 103"/>
                <a:gd name="T5" fmla="*/ 120 h 120"/>
                <a:gd name="T6" fmla="*/ 77 w 103"/>
                <a:gd name="T7" fmla="*/ 115 h 120"/>
                <a:gd name="T8" fmla="*/ 77 w 103"/>
                <a:gd name="T9" fmla="*/ 47 h 120"/>
                <a:gd name="T10" fmla="*/ 60 w 103"/>
                <a:gd name="T11" fmla="*/ 24 h 120"/>
                <a:gd name="T12" fmla="*/ 27 w 103"/>
                <a:gd name="T13" fmla="*/ 35 h 120"/>
                <a:gd name="T14" fmla="*/ 27 w 103"/>
                <a:gd name="T15" fmla="*/ 115 h 120"/>
                <a:gd name="T16" fmla="*/ 22 w 103"/>
                <a:gd name="T17" fmla="*/ 120 h 120"/>
                <a:gd name="T18" fmla="*/ 5 w 103"/>
                <a:gd name="T19" fmla="*/ 120 h 120"/>
                <a:gd name="T20" fmla="*/ 0 w 103"/>
                <a:gd name="T21" fmla="*/ 115 h 120"/>
                <a:gd name="T22" fmla="*/ 0 w 103"/>
                <a:gd name="T23" fmla="*/ 7 h 120"/>
                <a:gd name="T24" fmla="*/ 5 w 103"/>
                <a:gd name="T25" fmla="*/ 2 h 120"/>
                <a:gd name="T26" fmla="*/ 22 w 103"/>
                <a:gd name="T27" fmla="*/ 2 h 120"/>
                <a:gd name="T28" fmla="*/ 27 w 103"/>
                <a:gd name="T29" fmla="*/ 7 h 120"/>
                <a:gd name="T30" fmla="*/ 27 w 103"/>
                <a:gd name="T31" fmla="*/ 14 h 120"/>
                <a:gd name="T32" fmla="*/ 27 w 103"/>
                <a:gd name="T33" fmla="*/ 14 h 120"/>
                <a:gd name="T34" fmla="*/ 68 w 103"/>
                <a:gd name="T35" fmla="*/ 0 h 120"/>
                <a:gd name="T36" fmla="*/ 103 w 103"/>
                <a:gd name="T37" fmla="*/ 45 h 120"/>
                <a:gd name="T38" fmla="*/ 103 w 103"/>
                <a:gd name="T39" fmla="*/ 115 h 120"/>
                <a:gd name="T40" fmla="*/ 98 w 103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" h="120">
                  <a:moveTo>
                    <a:pt x="98" y="120"/>
                  </a:moveTo>
                  <a:lnTo>
                    <a:pt x="98" y="120"/>
                  </a:lnTo>
                  <a:lnTo>
                    <a:pt x="81" y="120"/>
                  </a:lnTo>
                  <a:cubicBezTo>
                    <a:pt x="78" y="120"/>
                    <a:pt x="77" y="118"/>
                    <a:pt x="77" y="115"/>
                  </a:cubicBezTo>
                  <a:lnTo>
                    <a:pt x="77" y="47"/>
                  </a:lnTo>
                  <a:cubicBezTo>
                    <a:pt x="77" y="33"/>
                    <a:pt x="73" y="24"/>
                    <a:pt x="60" y="24"/>
                  </a:cubicBezTo>
                  <a:cubicBezTo>
                    <a:pt x="50" y="24"/>
                    <a:pt x="33" y="32"/>
                    <a:pt x="27" y="35"/>
                  </a:cubicBezTo>
                  <a:lnTo>
                    <a:pt x="27" y="115"/>
                  </a:lnTo>
                  <a:cubicBezTo>
                    <a:pt x="27" y="118"/>
                    <a:pt x="25" y="120"/>
                    <a:pt x="22" y="120"/>
                  </a:cubicBezTo>
                  <a:lnTo>
                    <a:pt x="5" y="120"/>
                  </a:lnTo>
                  <a:cubicBezTo>
                    <a:pt x="2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7" y="4"/>
                    <a:pt x="27" y="7"/>
                  </a:cubicBezTo>
                  <a:lnTo>
                    <a:pt x="27" y="14"/>
                  </a:lnTo>
                  <a:cubicBezTo>
                    <a:pt x="27" y="14"/>
                    <a:pt x="27" y="14"/>
                    <a:pt x="27" y="14"/>
                  </a:cubicBezTo>
                  <a:cubicBezTo>
                    <a:pt x="36" y="8"/>
                    <a:pt x="53" y="0"/>
                    <a:pt x="68" y="0"/>
                  </a:cubicBezTo>
                  <a:cubicBezTo>
                    <a:pt x="100" y="0"/>
                    <a:pt x="103" y="21"/>
                    <a:pt x="103" y="45"/>
                  </a:cubicBezTo>
                  <a:lnTo>
                    <a:pt x="103" y="115"/>
                  </a:lnTo>
                  <a:cubicBezTo>
                    <a:pt x="103" y="118"/>
                    <a:pt x="102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6" name="Freeform 340"/>
            <p:cNvSpPr>
              <a:spLocks noChangeAspect="1"/>
            </p:cNvSpPr>
            <p:nvPr userDrawn="1"/>
          </p:nvSpPr>
          <p:spPr bwMode="gray">
            <a:xfrm>
              <a:off x="2680" y="959"/>
              <a:ext cx="37" cy="53"/>
            </a:xfrm>
            <a:custGeom>
              <a:avLst/>
              <a:gdLst>
                <a:gd name="T0" fmla="*/ 65 w 115"/>
                <a:gd name="T1" fmla="*/ 0 h 163"/>
                <a:gd name="T2" fmla="*/ 65 w 115"/>
                <a:gd name="T3" fmla="*/ 0 h 163"/>
                <a:gd name="T4" fmla="*/ 109 w 115"/>
                <a:gd name="T5" fmla="*/ 7 h 163"/>
                <a:gd name="T6" fmla="*/ 114 w 115"/>
                <a:gd name="T7" fmla="*/ 14 h 163"/>
                <a:gd name="T8" fmla="*/ 112 w 115"/>
                <a:gd name="T9" fmla="*/ 24 h 163"/>
                <a:gd name="T10" fmla="*/ 105 w 115"/>
                <a:gd name="T11" fmla="*/ 28 h 163"/>
                <a:gd name="T12" fmla="*/ 67 w 115"/>
                <a:gd name="T13" fmla="*/ 24 h 163"/>
                <a:gd name="T14" fmla="*/ 29 w 115"/>
                <a:gd name="T15" fmla="*/ 82 h 163"/>
                <a:gd name="T16" fmla="*/ 67 w 115"/>
                <a:gd name="T17" fmla="*/ 138 h 163"/>
                <a:gd name="T18" fmla="*/ 105 w 115"/>
                <a:gd name="T19" fmla="*/ 135 h 163"/>
                <a:gd name="T20" fmla="*/ 112 w 115"/>
                <a:gd name="T21" fmla="*/ 139 h 163"/>
                <a:gd name="T22" fmla="*/ 114 w 115"/>
                <a:gd name="T23" fmla="*/ 148 h 163"/>
                <a:gd name="T24" fmla="*/ 110 w 115"/>
                <a:gd name="T25" fmla="*/ 156 h 163"/>
                <a:gd name="T26" fmla="*/ 65 w 115"/>
                <a:gd name="T27" fmla="*/ 163 h 163"/>
                <a:gd name="T28" fmla="*/ 0 w 115"/>
                <a:gd name="T29" fmla="*/ 83 h 163"/>
                <a:gd name="T30" fmla="*/ 65 w 115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5" h="163">
                  <a:moveTo>
                    <a:pt x="65" y="0"/>
                  </a:moveTo>
                  <a:lnTo>
                    <a:pt x="65" y="0"/>
                  </a:lnTo>
                  <a:cubicBezTo>
                    <a:pt x="77" y="0"/>
                    <a:pt x="96" y="1"/>
                    <a:pt x="109" y="7"/>
                  </a:cubicBezTo>
                  <a:cubicBezTo>
                    <a:pt x="113" y="8"/>
                    <a:pt x="114" y="10"/>
                    <a:pt x="114" y="14"/>
                  </a:cubicBezTo>
                  <a:lnTo>
                    <a:pt x="112" y="24"/>
                  </a:lnTo>
                  <a:cubicBezTo>
                    <a:pt x="111" y="27"/>
                    <a:pt x="110" y="28"/>
                    <a:pt x="105" y="28"/>
                  </a:cubicBezTo>
                  <a:cubicBezTo>
                    <a:pt x="94" y="26"/>
                    <a:pt x="79" y="24"/>
                    <a:pt x="67" y="24"/>
                  </a:cubicBezTo>
                  <a:cubicBezTo>
                    <a:pt x="34" y="24"/>
                    <a:pt x="29" y="51"/>
                    <a:pt x="29" y="82"/>
                  </a:cubicBezTo>
                  <a:cubicBezTo>
                    <a:pt x="29" y="114"/>
                    <a:pt x="35" y="138"/>
                    <a:pt x="67" y="138"/>
                  </a:cubicBezTo>
                  <a:cubicBezTo>
                    <a:pt x="81" y="138"/>
                    <a:pt x="92" y="137"/>
                    <a:pt x="105" y="135"/>
                  </a:cubicBezTo>
                  <a:cubicBezTo>
                    <a:pt x="110" y="135"/>
                    <a:pt x="111" y="136"/>
                    <a:pt x="112" y="139"/>
                  </a:cubicBezTo>
                  <a:lnTo>
                    <a:pt x="114" y="148"/>
                  </a:lnTo>
                  <a:cubicBezTo>
                    <a:pt x="115" y="152"/>
                    <a:pt x="113" y="154"/>
                    <a:pt x="110" y="156"/>
                  </a:cubicBezTo>
                  <a:cubicBezTo>
                    <a:pt x="98" y="161"/>
                    <a:pt x="77" y="163"/>
                    <a:pt x="65" y="163"/>
                  </a:cubicBezTo>
                  <a:cubicBezTo>
                    <a:pt x="12" y="163"/>
                    <a:pt x="0" y="123"/>
                    <a:pt x="0" y="83"/>
                  </a:cubicBezTo>
                  <a:cubicBezTo>
                    <a:pt x="0" y="42"/>
                    <a:pt x="10" y="0"/>
                    <a:pt x="65" y="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7" name="Freeform 341"/>
            <p:cNvSpPr>
              <a:spLocks noChangeAspect="1" noEditPoints="1"/>
            </p:cNvSpPr>
            <p:nvPr userDrawn="1"/>
          </p:nvSpPr>
          <p:spPr bwMode="gray">
            <a:xfrm>
              <a:off x="2718" y="972"/>
              <a:ext cx="34" cy="40"/>
            </a:xfrm>
            <a:custGeom>
              <a:avLst/>
              <a:gdLst>
                <a:gd name="T0" fmla="*/ 51 w 104"/>
                <a:gd name="T1" fmla="*/ 23 h 122"/>
                <a:gd name="T2" fmla="*/ 51 w 104"/>
                <a:gd name="T3" fmla="*/ 23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3 h 122"/>
                <a:gd name="T12" fmla="*/ 51 w 104"/>
                <a:gd name="T13" fmla="*/ 23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59 h 122"/>
                <a:gd name="T20" fmla="*/ 51 w 104"/>
                <a:gd name="T21" fmla="*/ 0 h 122"/>
                <a:gd name="T22" fmla="*/ 104 w 104"/>
                <a:gd name="T23" fmla="*/ 59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3"/>
                  </a:moveTo>
                  <a:lnTo>
                    <a:pt x="51" y="23"/>
                  </a:lnTo>
                  <a:cubicBezTo>
                    <a:pt x="31" y="23"/>
                    <a:pt x="26" y="36"/>
                    <a:pt x="26" y="61"/>
                  </a:cubicBezTo>
                  <a:cubicBezTo>
                    <a:pt x="26" y="86"/>
                    <a:pt x="31" y="99"/>
                    <a:pt x="51" y="99"/>
                  </a:cubicBezTo>
                  <a:cubicBezTo>
                    <a:pt x="73" y="99"/>
                    <a:pt x="77" y="86"/>
                    <a:pt x="77" y="61"/>
                  </a:cubicBezTo>
                  <a:cubicBezTo>
                    <a:pt x="77" y="35"/>
                    <a:pt x="73" y="23"/>
                    <a:pt x="51" y="23"/>
                  </a:cubicBezTo>
                  <a:lnTo>
                    <a:pt x="51" y="23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7" y="0"/>
                    <a:pt x="104" y="31"/>
                    <a:pt x="104" y="59"/>
                  </a:cubicBezTo>
                  <a:cubicBezTo>
                    <a:pt x="104" y="86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8" name="Freeform 342"/>
            <p:cNvSpPr>
              <a:spLocks noChangeAspect="1"/>
            </p:cNvSpPr>
            <p:nvPr userDrawn="1"/>
          </p:nvSpPr>
          <p:spPr bwMode="gray">
            <a:xfrm>
              <a:off x="2757" y="972"/>
              <a:ext cx="56" cy="40"/>
            </a:xfrm>
            <a:custGeom>
              <a:avLst/>
              <a:gdLst>
                <a:gd name="T0" fmla="*/ 167 w 172"/>
                <a:gd name="T1" fmla="*/ 120 h 120"/>
                <a:gd name="T2" fmla="*/ 167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7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7" y="120"/>
                  </a:moveTo>
                  <a:lnTo>
                    <a:pt x="167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0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8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5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7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9" name="Freeform 343"/>
            <p:cNvSpPr>
              <a:spLocks noChangeAspect="1"/>
            </p:cNvSpPr>
            <p:nvPr userDrawn="1"/>
          </p:nvSpPr>
          <p:spPr bwMode="gray">
            <a:xfrm>
              <a:off x="2819" y="972"/>
              <a:ext cx="56" cy="40"/>
            </a:xfrm>
            <a:custGeom>
              <a:avLst/>
              <a:gdLst>
                <a:gd name="T0" fmla="*/ 168 w 172"/>
                <a:gd name="T1" fmla="*/ 120 h 120"/>
                <a:gd name="T2" fmla="*/ 168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8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8" y="120"/>
                  </a:moveTo>
                  <a:lnTo>
                    <a:pt x="168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1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9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6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0" name="Freeform 344"/>
            <p:cNvSpPr>
              <a:spLocks noChangeAspect="1" noEditPoints="1"/>
            </p:cNvSpPr>
            <p:nvPr userDrawn="1"/>
          </p:nvSpPr>
          <p:spPr bwMode="gray">
            <a:xfrm>
              <a:off x="2882" y="958"/>
              <a:ext cx="9" cy="54"/>
            </a:xfrm>
            <a:custGeom>
              <a:avLst/>
              <a:gdLst>
                <a:gd name="T0" fmla="*/ 27 w 28"/>
                <a:gd name="T1" fmla="*/ 158 h 163"/>
                <a:gd name="T2" fmla="*/ 27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1 w 28"/>
                <a:gd name="T9" fmla="*/ 158 h 163"/>
                <a:gd name="T10" fmla="*/ 1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7 w 28"/>
                <a:gd name="T17" fmla="*/ 50 h 163"/>
                <a:gd name="T18" fmla="*/ 27 w 28"/>
                <a:gd name="T19" fmla="*/ 158 h 163"/>
                <a:gd name="T20" fmla="*/ 27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7" y="158"/>
                  </a:moveTo>
                  <a:lnTo>
                    <a:pt x="27" y="158"/>
                  </a:lnTo>
                  <a:cubicBezTo>
                    <a:pt x="27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1" y="161"/>
                    <a:pt x="1" y="158"/>
                  </a:cubicBezTo>
                  <a:lnTo>
                    <a:pt x="1" y="50"/>
                  </a:lnTo>
                  <a:cubicBezTo>
                    <a:pt x="1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7" y="47"/>
                    <a:pt x="27" y="50"/>
                  </a:cubicBezTo>
                  <a:lnTo>
                    <a:pt x="27" y="158"/>
                  </a:lnTo>
                  <a:lnTo>
                    <a:pt x="27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1" name="Freeform 345"/>
            <p:cNvSpPr>
              <a:spLocks noChangeAspect="1"/>
            </p:cNvSpPr>
            <p:nvPr userDrawn="1"/>
          </p:nvSpPr>
          <p:spPr bwMode="gray">
            <a:xfrm>
              <a:off x="2896" y="972"/>
              <a:ext cx="30" cy="40"/>
            </a:xfrm>
            <a:custGeom>
              <a:avLst/>
              <a:gdLst>
                <a:gd name="T0" fmla="*/ 43 w 92"/>
                <a:gd name="T1" fmla="*/ 122 h 122"/>
                <a:gd name="T2" fmla="*/ 43 w 92"/>
                <a:gd name="T3" fmla="*/ 122 h 122"/>
                <a:gd name="T4" fmla="*/ 6 w 92"/>
                <a:gd name="T5" fmla="*/ 116 h 122"/>
                <a:gd name="T6" fmla="*/ 1 w 92"/>
                <a:gd name="T7" fmla="*/ 109 h 122"/>
                <a:gd name="T8" fmla="*/ 3 w 92"/>
                <a:gd name="T9" fmla="*/ 101 h 122"/>
                <a:gd name="T10" fmla="*/ 9 w 92"/>
                <a:gd name="T11" fmla="*/ 97 h 122"/>
                <a:gd name="T12" fmla="*/ 43 w 92"/>
                <a:gd name="T13" fmla="*/ 100 h 122"/>
                <a:gd name="T14" fmla="*/ 65 w 92"/>
                <a:gd name="T15" fmla="*/ 86 h 122"/>
                <a:gd name="T16" fmla="*/ 45 w 92"/>
                <a:gd name="T17" fmla="*/ 71 h 122"/>
                <a:gd name="T18" fmla="*/ 1 w 92"/>
                <a:gd name="T19" fmla="*/ 36 h 122"/>
                <a:gd name="T20" fmla="*/ 46 w 92"/>
                <a:gd name="T21" fmla="*/ 0 h 122"/>
                <a:gd name="T22" fmla="*/ 83 w 92"/>
                <a:gd name="T23" fmla="*/ 5 h 122"/>
                <a:gd name="T24" fmla="*/ 88 w 92"/>
                <a:gd name="T25" fmla="*/ 12 h 122"/>
                <a:gd name="T26" fmla="*/ 86 w 92"/>
                <a:gd name="T27" fmla="*/ 21 h 122"/>
                <a:gd name="T28" fmla="*/ 79 w 92"/>
                <a:gd name="T29" fmla="*/ 24 h 122"/>
                <a:gd name="T30" fmla="*/ 47 w 92"/>
                <a:gd name="T31" fmla="*/ 22 h 122"/>
                <a:gd name="T32" fmla="*/ 28 w 92"/>
                <a:gd name="T33" fmla="*/ 35 h 122"/>
                <a:gd name="T34" fmla="*/ 48 w 92"/>
                <a:gd name="T35" fmla="*/ 48 h 122"/>
                <a:gd name="T36" fmla="*/ 92 w 92"/>
                <a:gd name="T37" fmla="*/ 85 h 122"/>
                <a:gd name="T38" fmla="*/ 43 w 92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3" y="101"/>
                  </a:lnTo>
                  <a:cubicBezTo>
                    <a:pt x="3" y="97"/>
                    <a:pt x="5" y="97"/>
                    <a:pt x="9" y="97"/>
                  </a:cubicBezTo>
                  <a:cubicBezTo>
                    <a:pt x="19" y="99"/>
                    <a:pt x="35" y="100"/>
                    <a:pt x="43" y="100"/>
                  </a:cubicBezTo>
                  <a:cubicBezTo>
                    <a:pt x="58" y="100"/>
                    <a:pt x="65" y="96"/>
                    <a:pt x="65" y="86"/>
                  </a:cubicBezTo>
                  <a:cubicBezTo>
                    <a:pt x="65" y="75"/>
                    <a:pt x="61" y="73"/>
                    <a:pt x="45" y="71"/>
                  </a:cubicBezTo>
                  <a:cubicBezTo>
                    <a:pt x="22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3" y="1"/>
                    <a:pt x="83" y="5"/>
                  </a:cubicBezTo>
                  <a:cubicBezTo>
                    <a:pt x="87" y="7"/>
                    <a:pt x="89" y="9"/>
                    <a:pt x="88" y="12"/>
                  </a:cubicBezTo>
                  <a:lnTo>
                    <a:pt x="86" y="21"/>
                  </a:lnTo>
                  <a:cubicBezTo>
                    <a:pt x="85" y="24"/>
                    <a:pt x="84" y="25"/>
                    <a:pt x="79" y="24"/>
                  </a:cubicBezTo>
                  <a:cubicBezTo>
                    <a:pt x="69" y="23"/>
                    <a:pt x="56" y="22"/>
                    <a:pt x="47" y="22"/>
                  </a:cubicBezTo>
                  <a:cubicBezTo>
                    <a:pt x="31" y="22"/>
                    <a:pt x="28" y="26"/>
                    <a:pt x="28" y="35"/>
                  </a:cubicBezTo>
                  <a:cubicBezTo>
                    <a:pt x="28" y="44"/>
                    <a:pt x="34" y="46"/>
                    <a:pt x="48" y="48"/>
                  </a:cubicBezTo>
                  <a:cubicBezTo>
                    <a:pt x="71" y="51"/>
                    <a:pt x="92" y="56"/>
                    <a:pt x="92" y="85"/>
                  </a:cubicBezTo>
                  <a:cubicBezTo>
                    <a:pt x="92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2" name="Freeform 346"/>
            <p:cNvSpPr>
              <a:spLocks noChangeAspect="1"/>
            </p:cNvSpPr>
            <p:nvPr userDrawn="1"/>
          </p:nvSpPr>
          <p:spPr bwMode="gray">
            <a:xfrm>
              <a:off x="2929" y="972"/>
              <a:ext cx="30" cy="40"/>
            </a:xfrm>
            <a:custGeom>
              <a:avLst/>
              <a:gdLst>
                <a:gd name="T0" fmla="*/ 43 w 91"/>
                <a:gd name="T1" fmla="*/ 122 h 122"/>
                <a:gd name="T2" fmla="*/ 43 w 91"/>
                <a:gd name="T3" fmla="*/ 122 h 122"/>
                <a:gd name="T4" fmla="*/ 6 w 91"/>
                <a:gd name="T5" fmla="*/ 116 h 122"/>
                <a:gd name="T6" fmla="*/ 1 w 91"/>
                <a:gd name="T7" fmla="*/ 109 h 122"/>
                <a:gd name="T8" fmla="*/ 2 w 91"/>
                <a:gd name="T9" fmla="*/ 101 h 122"/>
                <a:gd name="T10" fmla="*/ 8 w 91"/>
                <a:gd name="T11" fmla="*/ 97 h 122"/>
                <a:gd name="T12" fmla="*/ 43 w 91"/>
                <a:gd name="T13" fmla="*/ 100 h 122"/>
                <a:gd name="T14" fmla="*/ 64 w 91"/>
                <a:gd name="T15" fmla="*/ 86 h 122"/>
                <a:gd name="T16" fmla="*/ 45 w 91"/>
                <a:gd name="T17" fmla="*/ 71 h 122"/>
                <a:gd name="T18" fmla="*/ 1 w 91"/>
                <a:gd name="T19" fmla="*/ 36 h 122"/>
                <a:gd name="T20" fmla="*/ 46 w 91"/>
                <a:gd name="T21" fmla="*/ 0 h 122"/>
                <a:gd name="T22" fmla="*/ 82 w 91"/>
                <a:gd name="T23" fmla="*/ 5 h 122"/>
                <a:gd name="T24" fmla="*/ 87 w 91"/>
                <a:gd name="T25" fmla="*/ 12 h 122"/>
                <a:gd name="T26" fmla="*/ 86 w 91"/>
                <a:gd name="T27" fmla="*/ 21 h 122"/>
                <a:gd name="T28" fmla="*/ 79 w 91"/>
                <a:gd name="T29" fmla="*/ 24 h 122"/>
                <a:gd name="T30" fmla="*/ 46 w 91"/>
                <a:gd name="T31" fmla="*/ 22 h 122"/>
                <a:gd name="T32" fmla="*/ 27 w 91"/>
                <a:gd name="T33" fmla="*/ 35 h 122"/>
                <a:gd name="T34" fmla="*/ 48 w 91"/>
                <a:gd name="T35" fmla="*/ 48 h 122"/>
                <a:gd name="T36" fmla="*/ 91 w 91"/>
                <a:gd name="T37" fmla="*/ 85 h 122"/>
                <a:gd name="T38" fmla="*/ 43 w 91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2" y="101"/>
                  </a:lnTo>
                  <a:cubicBezTo>
                    <a:pt x="3" y="97"/>
                    <a:pt x="5" y="97"/>
                    <a:pt x="8" y="97"/>
                  </a:cubicBezTo>
                  <a:cubicBezTo>
                    <a:pt x="19" y="99"/>
                    <a:pt x="34" y="100"/>
                    <a:pt x="43" y="100"/>
                  </a:cubicBezTo>
                  <a:cubicBezTo>
                    <a:pt x="58" y="100"/>
                    <a:pt x="64" y="96"/>
                    <a:pt x="64" y="86"/>
                  </a:cubicBezTo>
                  <a:cubicBezTo>
                    <a:pt x="64" y="75"/>
                    <a:pt x="60" y="73"/>
                    <a:pt x="45" y="71"/>
                  </a:cubicBezTo>
                  <a:cubicBezTo>
                    <a:pt x="21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2" y="1"/>
                    <a:pt x="82" y="5"/>
                  </a:cubicBezTo>
                  <a:cubicBezTo>
                    <a:pt x="86" y="7"/>
                    <a:pt x="88" y="9"/>
                    <a:pt x="87" y="12"/>
                  </a:cubicBezTo>
                  <a:lnTo>
                    <a:pt x="86" y="21"/>
                  </a:lnTo>
                  <a:cubicBezTo>
                    <a:pt x="85" y="24"/>
                    <a:pt x="83" y="25"/>
                    <a:pt x="79" y="24"/>
                  </a:cubicBezTo>
                  <a:cubicBezTo>
                    <a:pt x="69" y="23"/>
                    <a:pt x="55" y="22"/>
                    <a:pt x="46" y="22"/>
                  </a:cubicBezTo>
                  <a:cubicBezTo>
                    <a:pt x="31" y="22"/>
                    <a:pt x="27" y="26"/>
                    <a:pt x="27" y="35"/>
                  </a:cubicBezTo>
                  <a:cubicBezTo>
                    <a:pt x="27" y="44"/>
                    <a:pt x="33" y="46"/>
                    <a:pt x="48" y="48"/>
                  </a:cubicBezTo>
                  <a:cubicBezTo>
                    <a:pt x="71" y="51"/>
                    <a:pt x="91" y="56"/>
                    <a:pt x="91" y="85"/>
                  </a:cubicBezTo>
                  <a:cubicBezTo>
                    <a:pt x="91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3" name="Freeform 347"/>
            <p:cNvSpPr>
              <a:spLocks noChangeAspect="1" noEditPoints="1"/>
            </p:cNvSpPr>
            <p:nvPr userDrawn="1"/>
          </p:nvSpPr>
          <p:spPr bwMode="gray">
            <a:xfrm>
              <a:off x="2964" y="958"/>
              <a:ext cx="9" cy="54"/>
            </a:xfrm>
            <a:custGeom>
              <a:avLst/>
              <a:gdLst>
                <a:gd name="T0" fmla="*/ 26 w 28"/>
                <a:gd name="T1" fmla="*/ 158 h 163"/>
                <a:gd name="T2" fmla="*/ 26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0 w 28"/>
                <a:gd name="T9" fmla="*/ 158 h 163"/>
                <a:gd name="T10" fmla="*/ 0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6 w 28"/>
                <a:gd name="T17" fmla="*/ 50 h 163"/>
                <a:gd name="T18" fmla="*/ 26 w 28"/>
                <a:gd name="T19" fmla="*/ 158 h 163"/>
                <a:gd name="T20" fmla="*/ 26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6" y="158"/>
                  </a:moveTo>
                  <a:lnTo>
                    <a:pt x="26" y="158"/>
                  </a:lnTo>
                  <a:cubicBezTo>
                    <a:pt x="26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0" y="161"/>
                    <a:pt x="0" y="158"/>
                  </a:cubicBezTo>
                  <a:lnTo>
                    <a:pt x="0" y="50"/>
                  </a:lnTo>
                  <a:cubicBezTo>
                    <a:pt x="0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6" y="47"/>
                    <a:pt x="26" y="50"/>
                  </a:cubicBezTo>
                  <a:lnTo>
                    <a:pt x="26" y="158"/>
                  </a:lnTo>
                  <a:lnTo>
                    <a:pt x="26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4" name="Freeform 348"/>
            <p:cNvSpPr>
              <a:spLocks noChangeAspect="1" noEditPoints="1"/>
            </p:cNvSpPr>
            <p:nvPr userDrawn="1"/>
          </p:nvSpPr>
          <p:spPr bwMode="gray">
            <a:xfrm>
              <a:off x="2979" y="972"/>
              <a:ext cx="34" cy="40"/>
            </a:xfrm>
            <a:custGeom>
              <a:avLst/>
              <a:gdLst>
                <a:gd name="T0" fmla="*/ 52 w 105"/>
                <a:gd name="T1" fmla="*/ 23 h 122"/>
                <a:gd name="T2" fmla="*/ 52 w 105"/>
                <a:gd name="T3" fmla="*/ 23 h 122"/>
                <a:gd name="T4" fmla="*/ 27 w 105"/>
                <a:gd name="T5" fmla="*/ 61 h 122"/>
                <a:gd name="T6" fmla="*/ 52 w 105"/>
                <a:gd name="T7" fmla="*/ 99 h 122"/>
                <a:gd name="T8" fmla="*/ 78 w 105"/>
                <a:gd name="T9" fmla="*/ 61 h 122"/>
                <a:gd name="T10" fmla="*/ 52 w 105"/>
                <a:gd name="T11" fmla="*/ 23 h 122"/>
                <a:gd name="T12" fmla="*/ 52 w 105"/>
                <a:gd name="T13" fmla="*/ 23 h 122"/>
                <a:gd name="T14" fmla="*/ 52 w 105"/>
                <a:gd name="T15" fmla="*/ 122 h 122"/>
                <a:gd name="T16" fmla="*/ 52 w 105"/>
                <a:gd name="T17" fmla="*/ 122 h 122"/>
                <a:gd name="T18" fmla="*/ 0 w 105"/>
                <a:gd name="T19" fmla="*/ 59 h 122"/>
                <a:gd name="T20" fmla="*/ 52 w 105"/>
                <a:gd name="T21" fmla="*/ 0 h 122"/>
                <a:gd name="T22" fmla="*/ 105 w 105"/>
                <a:gd name="T23" fmla="*/ 59 h 122"/>
                <a:gd name="T24" fmla="*/ 52 w 105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5" h="122">
                  <a:moveTo>
                    <a:pt x="52" y="23"/>
                  </a:moveTo>
                  <a:lnTo>
                    <a:pt x="52" y="23"/>
                  </a:lnTo>
                  <a:cubicBezTo>
                    <a:pt x="31" y="23"/>
                    <a:pt x="27" y="36"/>
                    <a:pt x="27" y="61"/>
                  </a:cubicBezTo>
                  <a:cubicBezTo>
                    <a:pt x="27" y="86"/>
                    <a:pt x="31" y="99"/>
                    <a:pt x="52" y="99"/>
                  </a:cubicBezTo>
                  <a:cubicBezTo>
                    <a:pt x="73" y="99"/>
                    <a:pt x="78" y="86"/>
                    <a:pt x="78" y="61"/>
                  </a:cubicBezTo>
                  <a:cubicBezTo>
                    <a:pt x="78" y="35"/>
                    <a:pt x="74" y="23"/>
                    <a:pt x="52" y="23"/>
                  </a:cubicBezTo>
                  <a:lnTo>
                    <a:pt x="52" y="23"/>
                  </a:lnTo>
                  <a:close/>
                  <a:moveTo>
                    <a:pt x="52" y="122"/>
                  </a:moveTo>
                  <a:lnTo>
                    <a:pt x="52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2" y="0"/>
                  </a:cubicBezTo>
                  <a:cubicBezTo>
                    <a:pt x="98" y="0"/>
                    <a:pt x="105" y="31"/>
                    <a:pt x="105" y="59"/>
                  </a:cubicBezTo>
                  <a:cubicBezTo>
                    <a:pt x="105" y="86"/>
                    <a:pt x="101" y="122"/>
                    <a:pt x="52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5" name="Freeform 349"/>
            <p:cNvSpPr>
              <a:spLocks noChangeAspect="1"/>
            </p:cNvSpPr>
            <p:nvPr userDrawn="1"/>
          </p:nvSpPr>
          <p:spPr bwMode="gray">
            <a:xfrm>
              <a:off x="3017" y="972"/>
              <a:ext cx="34" cy="40"/>
            </a:xfrm>
            <a:custGeom>
              <a:avLst/>
              <a:gdLst>
                <a:gd name="T0" fmla="*/ 98 w 102"/>
                <a:gd name="T1" fmla="*/ 120 h 120"/>
                <a:gd name="T2" fmla="*/ 98 w 102"/>
                <a:gd name="T3" fmla="*/ 120 h 120"/>
                <a:gd name="T4" fmla="*/ 80 w 102"/>
                <a:gd name="T5" fmla="*/ 120 h 120"/>
                <a:gd name="T6" fmla="*/ 76 w 102"/>
                <a:gd name="T7" fmla="*/ 115 h 120"/>
                <a:gd name="T8" fmla="*/ 76 w 102"/>
                <a:gd name="T9" fmla="*/ 48 h 120"/>
                <a:gd name="T10" fmla="*/ 59 w 102"/>
                <a:gd name="T11" fmla="*/ 24 h 120"/>
                <a:gd name="T12" fmla="*/ 26 w 102"/>
                <a:gd name="T13" fmla="*/ 35 h 120"/>
                <a:gd name="T14" fmla="*/ 26 w 102"/>
                <a:gd name="T15" fmla="*/ 115 h 120"/>
                <a:gd name="T16" fmla="*/ 21 w 102"/>
                <a:gd name="T17" fmla="*/ 120 h 120"/>
                <a:gd name="T18" fmla="*/ 4 w 102"/>
                <a:gd name="T19" fmla="*/ 120 h 120"/>
                <a:gd name="T20" fmla="*/ 0 w 102"/>
                <a:gd name="T21" fmla="*/ 115 h 120"/>
                <a:gd name="T22" fmla="*/ 0 w 102"/>
                <a:gd name="T23" fmla="*/ 7 h 120"/>
                <a:gd name="T24" fmla="*/ 4 w 102"/>
                <a:gd name="T25" fmla="*/ 2 h 120"/>
                <a:gd name="T26" fmla="*/ 21 w 102"/>
                <a:gd name="T27" fmla="*/ 2 h 120"/>
                <a:gd name="T28" fmla="*/ 26 w 102"/>
                <a:gd name="T29" fmla="*/ 7 h 120"/>
                <a:gd name="T30" fmla="*/ 26 w 102"/>
                <a:gd name="T31" fmla="*/ 14 h 120"/>
                <a:gd name="T32" fmla="*/ 27 w 102"/>
                <a:gd name="T33" fmla="*/ 14 h 120"/>
                <a:gd name="T34" fmla="*/ 67 w 102"/>
                <a:gd name="T35" fmla="*/ 0 h 120"/>
                <a:gd name="T36" fmla="*/ 102 w 102"/>
                <a:gd name="T37" fmla="*/ 46 h 120"/>
                <a:gd name="T38" fmla="*/ 102 w 102"/>
                <a:gd name="T39" fmla="*/ 115 h 120"/>
                <a:gd name="T40" fmla="*/ 98 w 102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20"/>
                  </a:moveTo>
                  <a:lnTo>
                    <a:pt x="98" y="120"/>
                  </a:lnTo>
                  <a:lnTo>
                    <a:pt x="80" y="120"/>
                  </a:lnTo>
                  <a:cubicBezTo>
                    <a:pt x="77" y="120"/>
                    <a:pt x="76" y="118"/>
                    <a:pt x="76" y="115"/>
                  </a:cubicBezTo>
                  <a:lnTo>
                    <a:pt x="76" y="48"/>
                  </a:lnTo>
                  <a:cubicBezTo>
                    <a:pt x="76" y="34"/>
                    <a:pt x="73" y="24"/>
                    <a:pt x="59" y="24"/>
                  </a:cubicBezTo>
                  <a:cubicBezTo>
                    <a:pt x="49" y="24"/>
                    <a:pt x="32" y="32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cubicBezTo>
                    <a:pt x="26" y="14"/>
                    <a:pt x="26" y="14"/>
                    <a:pt x="27" y="14"/>
                  </a:cubicBezTo>
                  <a:cubicBezTo>
                    <a:pt x="35" y="8"/>
                    <a:pt x="52" y="0"/>
                    <a:pt x="67" y="0"/>
                  </a:cubicBezTo>
                  <a:cubicBezTo>
                    <a:pt x="99" y="0"/>
                    <a:pt x="102" y="21"/>
                    <a:pt x="102" y="46"/>
                  </a:cubicBezTo>
                  <a:lnTo>
                    <a:pt x="102" y="115"/>
                  </a:lnTo>
                  <a:cubicBezTo>
                    <a:pt x="102" y="118"/>
                    <a:pt x="101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</p:grpSp>
      <p:sp>
        <p:nvSpPr>
          <p:cNvPr id="86" name="Rectangle 85"/>
          <p:cNvSpPr/>
          <p:nvPr userDrawn="1"/>
        </p:nvSpPr>
        <p:spPr bwMode="gray">
          <a:xfrm>
            <a:off x="0" y="6021288"/>
            <a:ext cx="9144000" cy="836711"/>
          </a:xfrm>
          <a:prstGeom prst="rect">
            <a:avLst/>
          </a:prstGeom>
          <a:solidFill>
            <a:srgbClr val="192F7B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E" sz="7000" b="1" i="0" u="none" strike="noStrike" cap="none" normalizeH="0" baseline="0" dirty="0">
              <a:ln>
                <a:noFill/>
              </a:ln>
              <a:solidFill>
                <a:srgbClr val="FFD624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88" name="Picture 8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gray">
          <a:xfrm>
            <a:off x="0" y="4640984"/>
            <a:ext cx="9144000" cy="2217015"/>
          </a:xfrm>
          <a:prstGeom prst="rect">
            <a:avLst/>
          </a:prstGeom>
        </p:spPr>
      </p:pic>
      <p:grpSp>
        <p:nvGrpSpPr>
          <p:cNvPr id="90" name="Group 89"/>
          <p:cNvGrpSpPr/>
          <p:nvPr userDrawn="1"/>
        </p:nvGrpSpPr>
        <p:grpSpPr bwMode="gray">
          <a:xfrm>
            <a:off x="467544" y="6317551"/>
            <a:ext cx="7789651" cy="540449"/>
            <a:chOff x="467544" y="6317551"/>
            <a:chExt cx="7789651" cy="540449"/>
          </a:xfrm>
        </p:grpSpPr>
        <p:grpSp>
          <p:nvGrpSpPr>
            <p:cNvPr id="8" name="Group 7"/>
            <p:cNvGrpSpPr>
              <a:grpSpLocks noChangeAspect="1"/>
            </p:cNvGrpSpPr>
            <p:nvPr userDrawn="1"/>
          </p:nvGrpSpPr>
          <p:grpSpPr bwMode="gray">
            <a:xfrm>
              <a:off x="467544" y="6433591"/>
              <a:ext cx="1295472" cy="180000"/>
              <a:chOff x="3786188" y="3321051"/>
              <a:chExt cx="1565276" cy="217488"/>
            </a:xfrm>
            <a:solidFill>
              <a:schemeClr val="bg2"/>
            </a:solidFill>
          </p:grpSpPr>
          <p:sp>
            <p:nvSpPr>
              <p:cNvPr id="9" name="Freeform 277"/>
              <p:cNvSpPr>
                <a:spLocks noEditPoints="1"/>
              </p:cNvSpPr>
              <p:nvPr userDrawn="1"/>
            </p:nvSpPr>
            <p:spPr bwMode="gray">
              <a:xfrm>
                <a:off x="4183063" y="3382963"/>
                <a:ext cx="123825" cy="134938"/>
              </a:xfrm>
              <a:custGeom>
                <a:avLst/>
                <a:gdLst>
                  <a:gd name="T0" fmla="*/ 33 w 33"/>
                  <a:gd name="T1" fmla="*/ 17 h 34"/>
                  <a:gd name="T2" fmla="*/ 32 w 33"/>
                  <a:gd name="T3" fmla="*/ 22 h 34"/>
                  <a:gd name="T4" fmla="*/ 30 w 33"/>
                  <a:gd name="T5" fmla="*/ 27 h 34"/>
                  <a:gd name="T6" fmla="*/ 21 w 33"/>
                  <a:gd name="T7" fmla="*/ 27 h 34"/>
                  <a:gd name="T8" fmla="*/ 20 w 33"/>
                  <a:gd name="T9" fmla="*/ 24 h 34"/>
                  <a:gd name="T10" fmla="*/ 18 w 33"/>
                  <a:gd name="T11" fmla="*/ 26 h 34"/>
                  <a:gd name="T12" fmla="*/ 15 w 33"/>
                  <a:gd name="T13" fmla="*/ 27 h 34"/>
                  <a:gd name="T14" fmla="*/ 9 w 33"/>
                  <a:gd name="T15" fmla="*/ 24 h 34"/>
                  <a:gd name="T16" fmla="*/ 7 w 33"/>
                  <a:gd name="T17" fmla="*/ 17 h 34"/>
                  <a:gd name="T18" fmla="*/ 10 w 33"/>
                  <a:gd name="T19" fmla="*/ 10 h 34"/>
                  <a:gd name="T20" fmla="*/ 16 w 33"/>
                  <a:gd name="T21" fmla="*/ 8 h 34"/>
                  <a:gd name="T22" fmla="*/ 18 w 33"/>
                  <a:gd name="T23" fmla="*/ 8 h 34"/>
                  <a:gd name="T24" fmla="*/ 20 w 33"/>
                  <a:gd name="T25" fmla="*/ 9 h 34"/>
                  <a:gd name="T26" fmla="*/ 20 w 33"/>
                  <a:gd name="T27" fmla="*/ 8 h 34"/>
                  <a:gd name="T28" fmla="*/ 24 w 33"/>
                  <a:gd name="T29" fmla="*/ 8 h 34"/>
                  <a:gd name="T30" fmla="*/ 24 w 33"/>
                  <a:gd name="T31" fmla="*/ 24 h 34"/>
                  <a:gd name="T32" fmla="*/ 28 w 33"/>
                  <a:gd name="T33" fmla="*/ 24 h 34"/>
                  <a:gd name="T34" fmla="*/ 30 w 33"/>
                  <a:gd name="T35" fmla="*/ 21 h 34"/>
                  <a:gd name="T36" fmla="*/ 30 w 33"/>
                  <a:gd name="T37" fmla="*/ 17 h 34"/>
                  <a:gd name="T38" fmla="*/ 29 w 33"/>
                  <a:gd name="T39" fmla="*/ 11 h 34"/>
                  <a:gd name="T40" fmla="*/ 26 w 33"/>
                  <a:gd name="T41" fmla="*/ 6 h 34"/>
                  <a:gd name="T42" fmla="*/ 22 w 33"/>
                  <a:gd name="T43" fmla="*/ 4 h 34"/>
                  <a:gd name="T44" fmla="*/ 16 w 33"/>
                  <a:gd name="T45" fmla="*/ 3 h 34"/>
                  <a:gd name="T46" fmla="*/ 11 w 33"/>
                  <a:gd name="T47" fmla="*/ 4 h 34"/>
                  <a:gd name="T48" fmla="*/ 6 w 33"/>
                  <a:gd name="T49" fmla="*/ 7 h 34"/>
                  <a:gd name="T50" fmla="*/ 3 w 33"/>
                  <a:gd name="T51" fmla="*/ 11 h 34"/>
                  <a:gd name="T52" fmla="*/ 2 w 33"/>
                  <a:gd name="T53" fmla="*/ 17 h 34"/>
                  <a:gd name="T54" fmla="*/ 3 w 33"/>
                  <a:gd name="T55" fmla="*/ 23 h 34"/>
                  <a:gd name="T56" fmla="*/ 6 w 33"/>
                  <a:gd name="T57" fmla="*/ 27 h 34"/>
                  <a:gd name="T58" fmla="*/ 11 w 33"/>
                  <a:gd name="T59" fmla="*/ 30 h 34"/>
                  <a:gd name="T60" fmla="*/ 16 w 33"/>
                  <a:gd name="T61" fmla="*/ 31 h 34"/>
                  <a:gd name="T62" fmla="*/ 20 w 33"/>
                  <a:gd name="T63" fmla="*/ 31 h 34"/>
                  <a:gd name="T64" fmla="*/ 23 w 33"/>
                  <a:gd name="T65" fmla="*/ 31 h 34"/>
                  <a:gd name="T66" fmla="*/ 23 w 33"/>
                  <a:gd name="T67" fmla="*/ 33 h 34"/>
                  <a:gd name="T68" fmla="*/ 20 w 33"/>
                  <a:gd name="T69" fmla="*/ 34 h 34"/>
                  <a:gd name="T70" fmla="*/ 16 w 33"/>
                  <a:gd name="T71" fmla="*/ 34 h 34"/>
                  <a:gd name="T72" fmla="*/ 10 w 33"/>
                  <a:gd name="T73" fmla="*/ 33 h 34"/>
                  <a:gd name="T74" fmla="*/ 4 w 33"/>
                  <a:gd name="T75" fmla="*/ 29 h 34"/>
                  <a:gd name="T76" fmla="*/ 1 w 33"/>
                  <a:gd name="T77" fmla="*/ 24 h 34"/>
                  <a:gd name="T78" fmla="*/ 0 w 33"/>
                  <a:gd name="T79" fmla="*/ 17 h 34"/>
                  <a:gd name="T80" fmla="*/ 1 w 33"/>
                  <a:gd name="T81" fmla="*/ 10 h 34"/>
                  <a:gd name="T82" fmla="*/ 4 w 33"/>
                  <a:gd name="T83" fmla="*/ 5 h 34"/>
                  <a:gd name="T84" fmla="*/ 10 w 33"/>
                  <a:gd name="T85" fmla="*/ 1 h 34"/>
                  <a:gd name="T86" fmla="*/ 16 w 33"/>
                  <a:gd name="T87" fmla="*/ 0 h 34"/>
                  <a:gd name="T88" fmla="*/ 23 w 33"/>
                  <a:gd name="T89" fmla="*/ 1 h 34"/>
                  <a:gd name="T90" fmla="*/ 28 w 33"/>
                  <a:gd name="T91" fmla="*/ 5 h 34"/>
                  <a:gd name="T92" fmla="*/ 32 w 33"/>
                  <a:gd name="T93" fmla="*/ 10 h 34"/>
                  <a:gd name="T94" fmla="*/ 33 w 33"/>
                  <a:gd name="T95" fmla="*/ 17 h 34"/>
                  <a:gd name="T96" fmla="*/ 20 w 33"/>
                  <a:gd name="T97" fmla="*/ 22 h 34"/>
                  <a:gd name="T98" fmla="*/ 20 w 33"/>
                  <a:gd name="T99" fmla="*/ 12 h 34"/>
                  <a:gd name="T100" fmla="*/ 18 w 33"/>
                  <a:gd name="T101" fmla="*/ 11 h 34"/>
                  <a:gd name="T102" fmla="*/ 16 w 33"/>
                  <a:gd name="T103" fmla="*/ 10 h 34"/>
                  <a:gd name="T104" fmla="*/ 12 w 33"/>
                  <a:gd name="T105" fmla="*/ 12 h 34"/>
                  <a:gd name="T106" fmla="*/ 11 w 33"/>
                  <a:gd name="T107" fmla="*/ 17 h 34"/>
                  <a:gd name="T108" fmla="*/ 12 w 33"/>
                  <a:gd name="T109" fmla="*/ 22 h 34"/>
                  <a:gd name="T110" fmla="*/ 15 w 33"/>
                  <a:gd name="T111" fmla="*/ 24 h 34"/>
                  <a:gd name="T112" fmla="*/ 18 w 33"/>
                  <a:gd name="T113" fmla="*/ 23 h 34"/>
                  <a:gd name="T114" fmla="*/ 20 w 33"/>
                  <a:gd name="T115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" h="34">
                    <a:moveTo>
                      <a:pt x="33" y="17"/>
                    </a:moveTo>
                    <a:cubicBezTo>
                      <a:pt x="33" y="18"/>
                      <a:pt x="32" y="20"/>
                      <a:pt x="32" y="22"/>
                    </a:cubicBezTo>
                    <a:cubicBezTo>
                      <a:pt x="31" y="24"/>
                      <a:pt x="31" y="25"/>
                      <a:pt x="3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5"/>
                      <a:pt x="19" y="26"/>
                      <a:pt x="18" y="26"/>
                    </a:cubicBezTo>
                    <a:cubicBezTo>
                      <a:pt x="17" y="27"/>
                      <a:pt x="16" y="27"/>
                      <a:pt x="15" y="27"/>
                    </a:cubicBezTo>
                    <a:cubicBezTo>
                      <a:pt x="12" y="27"/>
                      <a:pt x="11" y="26"/>
                      <a:pt x="9" y="24"/>
                    </a:cubicBezTo>
                    <a:cubicBezTo>
                      <a:pt x="8" y="23"/>
                      <a:pt x="7" y="20"/>
                      <a:pt x="7" y="17"/>
                    </a:cubicBezTo>
                    <a:cubicBezTo>
                      <a:pt x="7" y="14"/>
                      <a:pt x="8" y="12"/>
                      <a:pt x="10" y="10"/>
                    </a:cubicBezTo>
                    <a:cubicBezTo>
                      <a:pt x="11" y="8"/>
                      <a:pt x="13" y="8"/>
                      <a:pt x="16" y="8"/>
                    </a:cubicBezTo>
                    <a:cubicBezTo>
                      <a:pt x="17" y="8"/>
                      <a:pt x="17" y="8"/>
                      <a:pt x="18" y="8"/>
                    </a:cubicBezTo>
                    <a:cubicBezTo>
                      <a:pt x="19" y="8"/>
                      <a:pt x="20" y="8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9" y="23"/>
                      <a:pt x="29" y="22"/>
                      <a:pt x="30" y="21"/>
                    </a:cubicBezTo>
                    <a:cubicBezTo>
                      <a:pt x="30" y="19"/>
                      <a:pt x="30" y="18"/>
                      <a:pt x="30" y="17"/>
                    </a:cubicBezTo>
                    <a:cubicBezTo>
                      <a:pt x="30" y="15"/>
                      <a:pt x="30" y="13"/>
                      <a:pt x="29" y="11"/>
                    </a:cubicBezTo>
                    <a:cubicBezTo>
                      <a:pt x="28" y="9"/>
                      <a:pt x="28" y="8"/>
                      <a:pt x="26" y="6"/>
                    </a:cubicBezTo>
                    <a:cubicBezTo>
                      <a:pt x="25" y="5"/>
                      <a:pt x="24" y="4"/>
                      <a:pt x="22" y="4"/>
                    </a:cubicBezTo>
                    <a:cubicBezTo>
                      <a:pt x="21" y="3"/>
                      <a:pt x="19" y="3"/>
                      <a:pt x="16" y="3"/>
                    </a:cubicBezTo>
                    <a:cubicBezTo>
                      <a:pt x="14" y="3"/>
                      <a:pt x="12" y="3"/>
                      <a:pt x="11" y="4"/>
                    </a:cubicBezTo>
                    <a:cubicBezTo>
                      <a:pt x="9" y="4"/>
                      <a:pt x="8" y="6"/>
                      <a:pt x="6" y="7"/>
                    </a:cubicBezTo>
                    <a:cubicBezTo>
                      <a:pt x="5" y="8"/>
                      <a:pt x="4" y="10"/>
                      <a:pt x="3" y="11"/>
                    </a:cubicBezTo>
                    <a:cubicBezTo>
                      <a:pt x="3" y="13"/>
                      <a:pt x="2" y="15"/>
                      <a:pt x="2" y="17"/>
                    </a:cubicBezTo>
                    <a:cubicBezTo>
                      <a:pt x="2" y="19"/>
                      <a:pt x="3" y="21"/>
                      <a:pt x="3" y="23"/>
                    </a:cubicBezTo>
                    <a:cubicBezTo>
                      <a:pt x="4" y="25"/>
                      <a:pt x="5" y="26"/>
                      <a:pt x="6" y="27"/>
                    </a:cubicBezTo>
                    <a:cubicBezTo>
                      <a:pt x="7" y="29"/>
                      <a:pt x="9" y="30"/>
                      <a:pt x="11" y="30"/>
                    </a:cubicBezTo>
                    <a:cubicBezTo>
                      <a:pt x="12" y="31"/>
                      <a:pt x="14" y="31"/>
                      <a:pt x="16" y="31"/>
                    </a:cubicBezTo>
                    <a:cubicBezTo>
                      <a:pt x="17" y="31"/>
                      <a:pt x="19" y="31"/>
                      <a:pt x="20" y="31"/>
                    </a:cubicBezTo>
                    <a:cubicBezTo>
                      <a:pt x="21" y="31"/>
                      <a:pt x="22" y="31"/>
                      <a:pt x="23" y="31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2" y="34"/>
                      <a:pt x="21" y="34"/>
                      <a:pt x="20" y="34"/>
                    </a:cubicBezTo>
                    <a:cubicBezTo>
                      <a:pt x="19" y="34"/>
                      <a:pt x="18" y="34"/>
                      <a:pt x="16" y="34"/>
                    </a:cubicBezTo>
                    <a:cubicBezTo>
                      <a:pt x="14" y="34"/>
                      <a:pt x="12" y="34"/>
                      <a:pt x="10" y="33"/>
                    </a:cubicBezTo>
                    <a:cubicBezTo>
                      <a:pt x="8" y="32"/>
                      <a:pt x="6" y="31"/>
                      <a:pt x="4" y="29"/>
                    </a:cubicBezTo>
                    <a:cubicBezTo>
                      <a:pt x="3" y="28"/>
                      <a:pt x="2" y="26"/>
                      <a:pt x="1" y="24"/>
                    </a:cubicBezTo>
                    <a:cubicBezTo>
                      <a:pt x="0" y="22"/>
                      <a:pt x="0" y="20"/>
                      <a:pt x="0" y="17"/>
                    </a:cubicBezTo>
                    <a:cubicBezTo>
                      <a:pt x="0" y="15"/>
                      <a:pt x="0" y="12"/>
                      <a:pt x="1" y="10"/>
                    </a:cubicBezTo>
                    <a:cubicBezTo>
                      <a:pt x="2" y="8"/>
                      <a:pt x="3" y="6"/>
                      <a:pt x="4" y="5"/>
                    </a:cubicBezTo>
                    <a:cubicBezTo>
                      <a:pt x="6" y="3"/>
                      <a:pt x="8" y="2"/>
                      <a:pt x="10" y="1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19" y="0"/>
                      <a:pt x="21" y="0"/>
                      <a:pt x="23" y="1"/>
                    </a:cubicBezTo>
                    <a:cubicBezTo>
                      <a:pt x="25" y="2"/>
                      <a:pt x="27" y="3"/>
                      <a:pt x="28" y="5"/>
                    </a:cubicBezTo>
                    <a:cubicBezTo>
                      <a:pt x="30" y="6"/>
                      <a:pt x="31" y="8"/>
                      <a:pt x="32" y="10"/>
                    </a:cubicBezTo>
                    <a:cubicBezTo>
                      <a:pt x="32" y="12"/>
                      <a:pt x="33" y="14"/>
                      <a:pt x="33" y="17"/>
                    </a:cubicBezTo>
                    <a:close/>
                    <a:moveTo>
                      <a:pt x="20" y="22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1"/>
                      <a:pt x="19" y="11"/>
                      <a:pt x="18" y="11"/>
                    </a:cubicBezTo>
                    <a:cubicBezTo>
                      <a:pt x="18" y="11"/>
                      <a:pt x="17" y="10"/>
                      <a:pt x="16" y="10"/>
                    </a:cubicBezTo>
                    <a:cubicBezTo>
                      <a:pt x="14" y="10"/>
                      <a:pt x="13" y="11"/>
                      <a:pt x="12" y="12"/>
                    </a:cubicBezTo>
                    <a:cubicBezTo>
                      <a:pt x="11" y="13"/>
                      <a:pt x="11" y="15"/>
                      <a:pt x="11" y="17"/>
                    </a:cubicBezTo>
                    <a:cubicBezTo>
                      <a:pt x="11" y="19"/>
                      <a:pt x="11" y="21"/>
                      <a:pt x="12" y="22"/>
                    </a:cubicBezTo>
                    <a:cubicBezTo>
                      <a:pt x="13" y="23"/>
                      <a:pt x="14" y="24"/>
                      <a:pt x="15" y="24"/>
                    </a:cubicBezTo>
                    <a:cubicBezTo>
                      <a:pt x="16" y="24"/>
                      <a:pt x="17" y="23"/>
                      <a:pt x="18" y="23"/>
                    </a:cubicBezTo>
                    <a:cubicBezTo>
                      <a:pt x="19" y="23"/>
                      <a:pt x="20" y="22"/>
                      <a:pt x="2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0" name="Freeform 278"/>
              <p:cNvSpPr>
                <a:spLocks/>
              </p:cNvSpPr>
              <p:nvPr userDrawn="1"/>
            </p:nvSpPr>
            <p:spPr bwMode="gray">
              <a:xfrm>
                <a:off x="4314826" y="3387726"/>
                <a:ext cx="90488" cy="114300"/>
              </a:xfrm>
              <a:custGeom>
                <a:avLst/>
                <a:gdLst>
                  <a:gd name="T0" fmla="*/ 57 w 57"/>
                  <a:gd name="T1" fmla="*/ 7 h 72"/>
                  <a:gd name="T2" fmla="*/ 33 w 57"/>
                  <a:gd name="T3" fmla="*/ 7 h 72"/>
                  <a:gd name="T4" fmla="*/ 33 w 57"/>
                  <a:gd name="T5" fmla="*/ 72 h 72"/>
                  <a:gd name="T6" fmla="*/ 24 w 57"/>
                  <a:gd name="T7" fmla="*/ 72 h 72"/>
                  <a:gd name="T8" fmla="*/ 24 w 57"/>
                  <a:gd name="T9" fmla="*/ 7 h 72"/>
                  <a:gd name="T10" fmla="*/ 0 w 57"/>
                  <a:gd name="T11" fmla="*/ 7 h 72"/>
                  <a:gd name="T12" fmla="*/ 0 w 57"/>
                  <a:gd name="T13" fmla="*/ 0 h 72"/>
                  <a:gd name="T14" fmla="*/ 57 w 57"/>
                  <a:gd name="T15" fmla="*/ 0 h 72"/>
                  <a:gd name="T16" fmla="*/ 57 w 57"/>
                  <a:gd name="T17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72">
                    <a:moveTo>
                      <a:pt x="57" y="7"/>
                    </a:moveTo>
                    <a:lnTo>
                      <a:pt x="33" y="7"/>
                    </a:lnTo>
                    <a:lnTo>
                      <a:pt x="33" y="72"/>
                    </a:lnTo>
                    <a:lnTo>
                      <a:pt x="24" y="72"/>
                    </a:lnTo>
                    <a:lnTo>
                      <a:pt x="24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57" y="0"/>
                    </a:lnTo>
                    <a:lnTo>
                      <a:pt x="57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1" name="Freeform 279"/>
              <p:cNvSpPr>
                <a:spLocks/>
              </p:cNvSpPr>
              <p:nvPr userDrawn="1"/>
            </p:nvSpPr>
            <p:spPr bwMode="gray">
              <a:xfrm>
                <a:off x="4410076" y="3414713"/>
                <a:ext cx="52388" cy="87313"/>
              </a:xfrm>
              <a:custGeom>
                <a:avLst/>
                <a:gdLst>
                  <a:gd name="T0" fmla="*/ 14 w 14"/>
                  <a:gd name="T1" fmla="*/ 4 h 22"/>
                  <a:gd name="T2" fmla="*/ 13 w 14"/>
                  <a:gd name="T3" fmla="*/ 4 h 22"/>
                  <a:gd name="T4" fmla="*/ 12 w 14"/>
                  <a:gd name="T5" fmla="*/ 4 h 22"/>
                  <a:gd name="T6" fmla="*/ 10 w 14"/>
                  <a:gd name="T7" fmla="*/ 3 h 22"/>
                  <a:gd name="T8" fmla="*/ 7 w 14"/>
                  <a:gd name="T9" fmla="*/ 4 h 22"/>
                  <a:gd name="T10" fmla="*/ 4 w 14"/>
                  <a:gd name="T11" fmla="*/ 6 h 22"/>
                  <a:gd name="T12" fmla="*/ 4 w 14"/>
                  <a:gd name="T13" fmla="*/ 22 h 22"/>
                  <a:gd name="T14" fmla="*/ 0 w 14"/>
                  <a:gd name="T15" fmla="*/ 22 h 22"/>
                  <a:gd name="T16" fmla="*/ 0 w 14"/>
                  <a:gd name="T17" fmla="*/ 0 h 22"/>
                  <a:gd name="T18" fmla="*/ 4 w 14"/>
                  <a:gd name="T19" fmla="*/ 0 h 22"/>
                  <a:gd name="T20" fmla="*/ 4 w 14"/>
                  <a:gd name="T21" fmla="*/ 3 h 22"/>
                  <a:gd name="T22" fmla="*/ 8 w 14"/>
                  <a:gd name="T23" fmla="*/ 1 h 22"/>
                  <a:gd name="T24" fmla="*/ 11 w 14"/>
                  <a:gd name="T25" fmla="*/ 0 h 22"/>
                  <a:gd name="T26" fmla="*/ 12 w 14"/>
                  <a:gd name="T27" fmla="*/ 0 h 22"/>
                  <a:gd name="T28" fmla="*/ 14 w 14"/>
                  <a:gd name="T29" fmla="*/ 0 h 22"/>
                  <a:gd name="T30" fmla="*/ 14 w 14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2">
                    <a:moveTo>
                      <a:pt x="14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1" y="3"/>
                      <a:pt x="10" y="3"/>
                    </a:cubicBezTo>
                    <a:cubicBezTo>
                      <a:pt x="9" y="3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1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4" y="0"/>
                    </a:cubicBezTo>
                    <a:lnTo>
                      <a:pt x="1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2" name="Freeform 280"/>
              <p:cNvSpPr>
                <a:spLocks noEditPoints="1"/>
              </p:cNvSpPr>
              <p:nvPr userDrawn="1"/>
            </p:nvSpPr>
            <p:spPr bwMode="gray">
              <a:xfrm>
                <a:off x="4470401" y="3411538"/>
                <a:ext cx="71438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20 h 23"/>
                  <a:gd name="T6" fmla="*/ 14 w 19"/>
                  <a:gd name="T7" fmla="*/ 21 h 23"/>
                  <a:gd name="T8" fmla="*/ 12 w 19"/>
                  <a:gd name="T9" fmla="*/ 22 h 23"/>
                  <a:gd name="T10" fmla="*/ 10 w 19"/>
                  <a:gd name="T11" fmla="*/ 23 h 23"/>
                  <a:gd name="T12" fmla="*/ 7 w 19"/>
                  <a:gd name="T13" fmla="*/ 23 h 23"/>
                  <a:gd name="T14" fmla="*/ 2 w 19"/>
                  <a:gd name="T15" fmla="*/ 21 h 23"/>
                  <a:gd name="T16" fmla="*/ 0 w 19"/>
                  <a:gd name="T17" fmla="*/ 16 h 23"/>
                  <a:gd name="T18" fmla="*/ 1 w 19"/>
                  <a:gd name="T19" fmla="*/ 12 h 23"/>
                  <a:gd name="T20" fmla="*/ 4 w 19"/>
                  <a:gd name="T21" fmla="*/ 10 h 23"/>
                  <a:gd name="T22" fmla="*/ 9 w 19"/>
                  <a:gd name="T23" fmla="*/ 9 h 23"/>
                  <a:gd name="T24" fmla="*/ 15 w 19"/>
                  <a:gd name="T25" fmla="*/ 8 h 23"/>
                  <a:gd name="T26" fmla="*/ 15 w 19"/>
                  <a:gd name="T27" fmla="*/ 8 h 23"/>
                  <a:gd name="T28" fmla="*/ 14 w 19"/>
                  <a:gd name="T29" fmla="*/ 6 h 23"/>
                  <a:gd name="T30" fmla="*/ 13 w 19"/>
                  <a:gd name="T31" fmla="*/ 4 h 23"/>
                  <a:gd name="T32" fmla="*/ 11 w 19"/>
                  <a:gd name="T33" fmla="*/ 4 h 23"/>
                  <a:gd name="T34" fmla="*/ 9 w 19"/>
                  <a:gd name="T35" fmla="*/ 4 h 23"/>
                  <a:gd name="T36" fmla="*/ 6 w 19"/>
                  <a:gd name="T37" fmla="*/ 4 h 23"/>
                  <a:gd name="T38" fmla="*/ 2 w 19"/>
                  <a:gd name="T39" fmla="*/ 5 h 23"/>
                  <a:gd name="T40" fmla="*/ 2 w 19"/>
                  <a:gd name="T41" fmla="*/ 5 h 23"/>
                  <a:gd name="T42" fmla="*/ 2 w 19"/>
                  <a:gd name="T43" fmla="*/ 1 h 23"/>
                  <a:gd name="T44" fmla="*/ 5 w 19"/>
                  <a:gd name="T45" fmla="*/ 1 h 23"/>
                  <a:gd name="T46" fmla="*/ 9 w 19"/>
                  <a:gd name="T47" fmla="*/ 0 h 23"/>
                  <a:gd name="T48" fmla="*/ 13 w 19"/>
                  <a:gd name="T49" fmla="*/ 1 h 23"/>
                  <a:gd name="T50" fmla="*/ 16 w 19"/>
                  <a:gd name="T51" fmla="*/ 2 h 23"/>
                  <a:gd name="T52" fmla="*/ 18 w 19"/>
                  <a:gd name="T53" fmla="*/ 4 h 23"/>
                  <a:gd name="T54" fmla="*/ 19 w 19"/>
                  <a:gd name="T55" fmla="*/ 8 h 23"/>
                  <a:gd name="T56" fmla="*/ 19 w 19"/>
                  <a:gd name="T57" fmla="*/ 23 h 23"/>
                  <a:gd name="T58" fmla="*/ 15 w 19"/>
                  <a:gd name="T59" fmla="*/ 17 h 23"/>
                  <a:gd name="T60" fmla="*/ 15 w 19"/>
                  <a:gd name="T61" fmla="*/ 11 h 23"/>
                  <a:gd name="T62" fmla="*/ 11 w 19"/>
                  <a:gd name="T63" fmla="*/ 11 h 23"/>
                  <a:gd name="T64" fmla="*/ 7 w 19"/>
                  <a:gd name="T65" fmla="*/ 12 h 23"/>
                  <a:gd name="T66" fmla="*/ 5 w 19"/>
                  <a:gd name="T67" fmla="*/ 13 h 23"/>
                  <a:gd name="T68" fmla="*/ 4 w 19"/>
                  <a:gd name="T69" fmla="*/ 16 h 23"/>
                  <a:gd name="T70" fmla="*/ 5 w 19"/>
                  <a:gd name="T71" fmla="*/ 19 h 23"/>
                  <a:gd name="T72" fmla="*/ 8 w 19"/>
                  <a:gd name="T73" fmla="*/ 20 h 23"/>
                  <a:gd name="T74" fmla="*/ 12 w 19"/>
                  <a:gd name="T75" fmla="*/ 19 h 23"/>
                  <a:gd name="T76" fmla="*/ 15 w 19"/>
                  <a:gd name="T7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4" y="21"/>
                      <a:pt x="14" y="21"/>
                    </a:cubicBezTo>
                    <a:cubicBezTo>
                      <a:pt x="13" y="22"/>
                      <a:pt x="12" y="22"/>
                      <a:pt x="12" y="22"/>
                    </a:cubicBezTo>
                    <a:cubicBezTo>
                      <a:pt x="11" y="22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5" y="23"/>
                      <a:pt x="3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0" y="15"/>
                      <a:pt x="0" y="13"/>
                      <a:pt x="1" y="12"/>
                    </a:cubicBezTo>
                    <a:cubicBezTo>
                      <a:pt x="2" y="11"/>
                      <a:pt x="3" y="10"/>
                      <a:pt x="4" y="10"/>
                    </a:cubicBezTo>
                    <a:cubicBezTo>
                      <a:pt x="5" y="9"/>
                      <a:pt x="7" y="9"/>
                      <a:pt x="9" y="9"/>
                    </a:cubicBezTo>
                    <a:cubicBezTo>
                      <a:pt x="11" y="8"/>
                      <a:pt x="13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6"/>
                      <a:pt x="14" y="6"/>
                    </a:cubicBezTo>
                    <a:cubicBezTo>
                      <a:pt x="14" y="5"/>
                      <a:pt x="14" y="5"/>
                      <a:pt x="13" y="4"/>
                    </a:cubicBezTo>
                    <a:cubicBezTo>
                      <a:pt x="13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9" y="4"/>
                    </a:cubicBezTo>
                    <a:cubicBezTo>
                      <a:pt x="8" y="4"/>
                      <a:pt x="7" y="4"/>
                      <a:pt x="6" y="4"/>
                    </a:cubicBezTo>
                    <a:cubicBezTo>
                      <a:pt x="5" y="4"/>
                      <a:pt x="3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4" y="1"/>
                      <a:pt x="5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7" y="3"/>
                      <a:pt x="17" y="3"/>
                      <a:pt x="18" y="4"/>
                    </a:cubicBezTo>
                    <a:cubicBezTo>
                      <a:pt x="18" y="5"/>
                      <a:pt x="19" y="6"/>
                      <a:pt x="19" y="8"/>
                    </a:cubicBezTo>
                    <a:lnTo>
                      <a:pt x="19" y="23"/>
                    </a:lnTo>
                    <a:close/>
                    <a:moveTo>
                      <a:pt x="15" y="17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1"/>
                      <a:pt x="12" y="11"/>
                      <a:pt x="11" y="11"/>
                    </a:cubicBezTo>
                    <a:cubicBezTo>
                      <a:pt x="9" y="12"/>
                      <a:pt x="8" y="12"/>
                      <a:pt x="7" y="12"/>
                    </a:cubicBezTo>
                    <a:cubicBezTo>
                      <a:pt x="6" y="12"/>
                      <a:pt x="5" y="13"/>
                      <a:pt x="5" y="13"/>
                    </a:cubicBezTo>
                    <a:cubicBezTo>
                      <a:pt x="4" y="14"/>
                      <a:pt x="4" y="15"/>
                      <a:pt x="4" y="16"/>
                    </a:cubicBezTo>
                    <a:cubicBezTo>
                      <a:pt x="4" y="17"/>
                      <a:pt x="4" y="18"/>
                      <a:pt x="5" y="19"/>
                    </a:cubicBezTo>
                    <a:cubicBezTo>
                      <a:pt x="6" y="20"/>
                      <a:pt x="7" y="20"/>
                      <a:pt x="8" y="20"/>
                    </a:cubicBezTo>
                    <a:cubicBezTo>
                      <a:pt x="10" y="20"/>
                      <a:pt x="11" y="20"/>
                      <a:pt x="12" y="19"/>
                    </a:cubicBezTo>
                    <a:cubicBezTo>
                      <a:pt x="13" y="19"/>
                      <a:pt x="14" y="18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3" name="Freeform 281"/>
              <p:cNvSpPr>
                <a:spLocks/>
              </p:cNvSpPr>
              <p:nvPr userDrawn="1"/>
            </p:nvSpPr>
            <p:spPr bwMode="gray">
              <a:xfrm>
                <a:off x="4564063" y="3411538"/>
                <a:ext cx="73025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10 h 23"/>
                  <a:gd name="T6" fmla="*/ 15 w 19"/>
                  <a:gd name="T7" fmla="*/ 7 h 23"/>
                  <a:gd name="T8" fmla="*/ 14 w 19"/>
                  <a:gd name="T9" fmla="*/ 5 h 23"/>
                  <a:gd name="T10" fmla="*/ 13 w 19"/>
                  <a:gd name="T11" fmla="*/ 4 h 23"/>
                  <a:gd name="T12" fmla="*/ 10 w 19"/>
                  <a:gd name="T13" fmla="*/ 4 h 23"/>
                  <a:gd name="T14" fmla="*/ 7 w 19"/>
                  <a:gd name="T15" fmla="*/ 4 h 23"/>
                  <a:gd name="T16" fmla="*/ 4 w 19"/>
                  <a:gd name="T17" fmla="*/ 6 h 23"/>
                  <a:gd name="T18" fmla="*/ 4 w 19"/>
                  <a:gd name="T19" fmla="*/ 23 h 23"/>
                  <a:gd name="T20" fmla="*/ 0 w 19"/>
                  <a:gd name="T21" fmla="*/ 23 h 23"/>
                  <a:gd name="T22" fmla="*/ 0 w 19"/>
                  <a:gd name="T23" fmla="*/ 1 h 23"/>
                  <a:gd name="T24" fmla="*/ 4 w 19"/>
                  <a:gd name="T25" fmla="*/ 1 h 23"/>
                  <a:gd name="T26" fmla="*/ 4 w 19"/>
                  <a:gd name="T27" fmla="*/ 3 h 23"/>
                  <a:gd name="T28" fmla="*/ 8 w 19"/>
                  <a:gd name="T29" fmla="*/ 1 h 23"/>
                  <a:gd name="T30" fmla="*/ 11 w 19"/>
                  <a:gd name="T31" fmla="*/ 0 h 23"/>
                  <a:gd name="T32" fmla="*/ 17 w 19"/>
                  <a:gd name="T33" fmla="*/ 2 h 23"/>
                  <a:gd name="T34" fmla="*/ 19 w 19"/>
                  <a:gd name="T35" fmla="*/ 8 h 23"/>
                  <a:gd name="T36" fmla="*/ 19 w 19"/>
                  <a:gd name="T3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5" y="8"/>
                      <a:pt x="15" y="7"/>
                    </a:cubicBezTo>
                    <a:cubicBezTo>
                      <a:pt x="15" y="7"/>
                      <a:pt x="15" y="6"/>
                      <a:pt x="14" y="5"/>
                    </a:cubicBezTo>
                    <a:cubicBezTo>
                      <a:pt x="14" y="5"/>
                      <a:pt x="13" y="4"/>
                      <a:pt x="13" y="4"/>
                    </a:cubicBezTo>
                    <a:cubicBezTo>
                      <a:pt x="12" y="4"/>
                      <a:pt x="11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6"/>
                      <a:pt x="4" y="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2"/>
                    </a:cubicBezTo>
                    <a:cubicBezTo>
                      <a:pt x="18" y="4"/>
                      <a:pt x="19" y="6"/>
                      <a:pt x="19" y="8"/>
                    </a:cubicBezTo>
                    <a:lnTo>
                      <a:pt x="19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4" name="Freeform 282"/>
              <p:cNvSpPr>
                <a:spLocks/>
              </p:cNvSpPr>
              <p:nvPr userDrawn="1"/>
            </p:nvSpPr>
            <p:spPr bwMode="gray">
              <a:xfrm>
                <a:off x="4659313" y="3411538"/>
                <a:ext cx="63500" cy="90488"/>
              </a:xfrm>
              <a:custGeom>
                <a:avLst/>
                <a:gdLst>
                  <a:gd name="T0" fmla="*/ 17 w 17"/>
                  <a:gd name="T1" fmla="*/ 16 h 23"/>
                  <a:gd name="T2" fmla="*/ 14 w 17"/>
                  <a:gd name="T3" fmla="*/ 21 h 23"/>
                  <a:gd name="T4" fmla="*/ 7 w 17"/>
                  <a:gd name="T5" fmla="*/ 23 h 23"/>
                  <a:gd name="T6" fmla="*/ 3 w 17"/>
                  <a:gd name="T7" fmla="*/ 23 h 23"/>
                  <a:gd name="T8" fmla="*/ 0 w 17"/>
                  <a:gd name="T9" fmla="*/ 21 h 23"/>
                  <a:gd name="T10" fmla="*/ 0 w 17"/>
                  <a:gd name="T11" fmla="*/ 17 h 23"/>
                  <a:gd name="T12" fmla="*/ 0 w 17"/>
                  <a:gd name="T13" fmla="*/ 17 h 23"/>
                  <a:gd name="T14" fmla="*/ 4 w 17"/>
                  <a:gd name="T15" fmla="*/ 19 h 23"/>
                  <a:gd name="T16" fmla="*/ 8 w 17"/>
                  <a:gd name="T17" fmla="*/ 20 h 23"/>
                  <a:gd name="T18" fmla="*/ 12 w 17"/>
                  <a:gd name="T19" fmla="*/ 19 h 23"/>
                  <a:gd name="T20" fmla="*/ 13 w 17"/>
                  <a:gd name="T21" fmla="*/ 17 h 23"/>
                  <a:gd name="T22" fmla="*/ 12 w 17"/>
                  <a:gd name="T23" fmla="*/ 15 h 23"/>
                  <a:gd name="T24" fmla="*/ 9 w 17"/>
                  <a:gd name="T25" fmla="*/ 14 h 23"/>
                  <a:gd name="T26" fmla="*/ 7 w 17"/>
                  <a:gd name="T27" fmla="*/ 13 h 23"/>
                  <a:gd name="T28" fmla="*/ 5 w 17"/>
                  <a:gd name="T29" fmla="*/ 13 h 23"/>
                  <a:gd name="T30" fmla="*/ 1 w 17"/>
                  <a:gd name="T31" fmla="*/ 11 h 23"/>
                  <a:gd name="T32" fmla="*/ 0 w 17"/>
                  <a:gd name="T33" fmla="*/ 7 h 23"/>
                  <a:gd name="T34" fmla="*/ 0 w 17"/>
                  <a:gd name="T35" fmla="*/ 4 h 23"/>
                  <a:gd name="T36" fmla="*/ 2 w 17"/>
                  <a:gd name="T37" fmla="*/ 2 h 23"/>
                  <a:gd name="T38" fmla="*/ 5 w 17"/>
                  <a:gd name="T39" fmla="*/ 1 h 23"/>
                  <a:gd name="T40" fmla="*/ 9 w 17"/>
                  <a:gd name="T41" fmla="*/ 0 h 23"/>
                  <a:gd name="T42" fmla="*/ 12 w 17"/>
                  <a:gd name="T43" fmla="*/ 1 h 23"/>
                  <a:gd name="T44" fmla="*/ 16 w 17"/>
                  <a:gd name="T45" fmla="*/ 2 h 23"/>
                  <a:gd name="T46" fmla="*/ 16 w 17"/>
                  <a:gd name="T47" fmla="*/ 6 h 23"/>
                  <a:gd name="T48" fmla="*/ 16 w 17"/>
                  <a:gd name="T49" fmla="*/ 6 h 23"/>
                  <a:gd name="T50" fmla="*/ 12 w 17"/>
                  <a:gd name="T51" fmla="*/ 4 h 23"/>
                  <a:gd name="T52" fmla="*/ 8 w 17"/>
                  <a:gd name="T53" fmla="*/ 3 h 23"/>
                  <a:gd name="T54" fmla="*/ 5 w 17"/>
                  <a:gd name="T55" fmla="*/ 4 h 23"/>
                  <a:gd name="T56" fmla="*/ 3 w 17"/>
                  <a:gd name="T57" fmla="*/ 6 h 23"/>
                  <a:gd name="T58" fmla="*/ 4 w 17"/>
                  <a:gd name="T59" fmla="*/ 8 h 23"/>
                  <a:gd name="T60" fmla="*/ 7 w 17"/>
                  <a:gd name="T61" fmla="*/ 10 h 23"/>
                  <a:gd name="T62" fmla="*/ 9 w 17"/>
                  <a:gd name="T63" fmla="*/ 10 h 23"/>
                  <a:gd name="T64" fmla="*/ 11 w 17"/>
                  <a:gd name="T65" fmla="*/ 11 h 23"/>
                  <a:gd name="T66" fmla="*/ 15 w 17"/>
                  <a:gd name="T67" fmla="*/ 13 h 23"/>
                  <a:gd name="T68" fmla="*/ 17 w 17"/>
                  <a:gd name="T6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" h="23">
                    <a:moveTo>
                      <a:pt x="17" y="16"/>
                    </a:moveTo>
                    <a:cubicBezTo>
                      <a:pt x="17" y="18"/>
                      <a:pt x="16" y="20"/>
                      <a:pt x="14" y="21"/>
                    </a:cubicBezTo>
                    <a:cubicBezTo>
                      <a:pt x="13" y="23"/>
                      <a:pt x="10" y="23"/>
                      <a:pt x="7" y="23"/>
                    </a:cubicBezTo>
                    <a:cubicBezTo>
                      <a:pt x="6" y="23"/>
                      <a:pt x="4" y="23"/>
                      <a:pt x="3" y="23"/>
                    </a:cubicBezTo>
                    <a:cubicBezTo>
                      <a:pt x="2" y="22"/>
                      <a:pt x="1" y="22"/>
                      <a:pt x="0" y="21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8"/>
                      <a:pt x="2" y="19"/>
                      <a:pt x="4" y="19"/>
                    </a:cubicBezTo>
                    <a:cubicBezTo>
                      <a:pt x="5" y="20"/>
                      <a:pt x="6" y="20"/>
                      <a:pt x="8" y="20"/>
                    </a:cubicBezTo>
                    <a:cubicBezTo>
                      <a:pt x="9" y="20"/>
                      <a:pt x="11" y="20"/>
                      <a:pt x="12" y="19"/>
                    </a:cubicBezTo>
                    <a:cubicBezTo>
                      <a:pt x="12" y="19"/>
                      <a:pt x="13" y="18"/>
                      <a:pt x="13" y="17"/>
                    </a:cubicBezTo>
                    <a:cubicBezTo>
                      <a:pt x="13" y="16"/>
                      <a:pt x="13" y="15"/>
                      <a:pt x="12" y="15"/>
                    </a:cubicBezTo>
                    <a:cubicBezTo>
                      <a:pt x="12" y="14"/>
                      <a:pt x="11" y="14"/>
                      <a:pt x="9" y="14"/>
                    </a:cubicBezTo>
                    <a:cubicBezTo>
                      <a:pt x="9" y="14"/>
                      <a:pt x="8" y="13"/>
                      <a:pt x="7" y="13"/>
                    </a:cubicBezTo>
                    <a:cubicBezTo>
                      <a:pt x="6" y="13"/>
                      <a:pt x="6" y="13"/>
                      <a:pt x="5" y="13"/>
                    </a:cubicBezTo>
                    <a:cubicBezTo>
                      <a:pt x="3" y="12"/>
                      <a:pt x="2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1" y="4"/>
                      <a:pt x="1" y="3"/>
                      <a:pt x="2" y="2"/>
                    </a:cubicBezTo>
                    <a:cubicBezTo>
                      <a:pt x="3" y="2"/>
                      <a:pt x="4" y="1"/>
                      <a:pt x="5" y="1"/>
                    </a:cubicBezTo>
                    <a:cubicBezTo>
                      <a:pt x="6" y="0"/>
                      <a:pt x="7" y="0"/>
                      <a:pt x="9" y="0"/>
                    </a:cubicBezTo>
                    <a:cubicBezTo>
                      <a:pt x="10" y="0"/>
                      <a:pt x="11" y="0"/>
                      <a:pt x="12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5" y="5"/>
                      <a:pt x="14" y="5"/>
                      <a:pt x="12" y="4"/>
                    </a:cubicBezTo>
                    <a:cubicBezTo>
                      <a:pt x="11" y="4"/>
                      <a:pt x="10" y="3"/>
                      <a:pt x="8" y="3"/>
                    </a:cubicBezTo>
                    <a:cubicBezTo>
                      <a:pt x="7" y="3"/>
                      <a:pt x="6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7"/>
                      <a:pt x="4" y="8"/>
                      <a:pt x="4" y="8"/>
                    </a:cubicBezTo>
                    <a:cubicBezTo>
                      <a:pt x="5" y="9"/>
                      <a:pt x="6" y="9"/>
                      <a:pt x="7" y="10"/>
                    </a:cubicBezTo>
                    <a:cubicBezTo>
                      <a:pt x="8" y="10"/>
                      <a:pt x="8" y="10"/>
                      <a:pt x="9" y="10"/>
                    </a:cubicBezTo>
                    <a:cubicBezTo>
                      <a:pt x="10" y="10"/>
                      <a:pt x="11" y="10"/>
                      <a:pt x="11" y="11"/>
                    </a:cubicBezTo>
                    <a:cubicBezTo>
                      <a:pt x="13" y="11"/>
                      <a:pt x="14" y="12"/>
                      <a:pt x="15" y="13"/>
                    </a:cubicBezTo>
                    <a:cubicBezTo>
                      <a:pt x="16" y="13"/>
                      <a:pt x="17" y="15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5" name="Freeform 283"/>
              <p:cNvSpPr>
                <a:spLocks noEditPoints="1"/>
              </p:cNvSpPr>
              <p:nvPr userDrawn="1"/>
            </p:nvSpPr>
            <p:spPr bwMode="gray">
              <a:xfrm>
                <a:off x="4741863" y="3411538"/>
                <a:ext cx="73025" cy="122238"/>
              </a:xfrm>
              <a:custGeom>
                <a:avLst/>
                <a:gdLst>
                  <a:gd name="T0" fmla="*/ 19 w 19"/>
                  <a:gd name="T1" fmla="*/ 11 h 31"/>
                  <a:gd name="T2" fmla="*/ 19 w 19"/>
                  <a:gd name="T3" fmla="*/ 16 h 31"/>
                  <a:gd name="T4" fmla="*/ 16 w 19"/>
                  <a:gd name="T5" fmla="*/ 20 h 31"/>
                  <a:gd name="T6" fmla="*/ 13 w 19"/>
                  <a:gd name="T7" fmla="*/ 22 h 31"/>
                  <a:gd name="T8" fmla="*/ 10 w 19"/>
                  <a:gd name="T9" fmla="*/ 23 h 31"/>
                  <a:gd name="T10" fmla="*/ 7 w 19"/>
                  <a:gd name="T11" fmla="*/ 23 h 31"/>
                  <a:gd name="T12" fmla="*/ 4 w 19"/>
                  <a:gd name="T13" fmla="*/ 22 h 31"/>
                  <a:gd name="T14" fmla="*/ 4 w 19"/>
                  <a:gd name="T15" fmla="*/ 31 h 31"/>
                  <a:gd name="T16" fmla="*/ 0 w 19"/>
                  <a:gd name="T17" fmla="*/ 31 h 31"/>
                  <a:gd name="T18" fmla="*/ 0 w 19"/>
                  <a:gd name="T19" fmla="*/ 1 h 31"/>
                  <a:gd name="T20" fmla="*/ 4 w 19"/>
                  <a:gd name="T21" fmla="*/ 1 h 31"/>
                  <a:gd name="T22" fmla="*/ 4 w 19"/>
                  <a:gd name="T23" fmla="*/ 3 h 31"/>
                  <a:gd name="T24" fmla="*/ 7 w 19"/>
                  <a:gd name="T25" fmla="*/ 1 h 31"/>
                  <a:gd name="T26" fmla="*/ 11 w 19"/>
                  <a:gd name="T27" fmla="*/ 0 h 31"/>
                  <a:gd name="T28" fmla="*/ 17 w 19"/>
                  <a:gd name="T29" fmla="*/ 3 h 31"/>
                  <a:gd name="T30" fmla="*/ 19 w 19"/>
                  <a:gd name="T31" fmla="*/ 11 h 31"/>
                  <a:gd name="T32" fmla="*/ 16 w 19"/>
                  <a:gd name="T33" fmla="*/ 12 h 31"/>
                  <a:gd name="T34" fmla="*/ 14 w 19"/>
                  <a:gd name="T35" fmla="*/ 6 h 31"/>
                  <a:gd name="T36" fmla="*/ 10 w 19"/>
                  <a:gd name="T37" fmla="*/ 4 h 31"/>
                  <a:gd name="T38" fmla="*/ 7 w 19"/>
                  <a:gd name="T39" fmla="*/ 4 h 31"/>
                  <a:gd name="T40" fmla="*/ 4 w 19"/>
                  <a:gd name="T41" fmla="*/ 6 h 31"/>
                  <a:gd name="T42" fmla="*/ 4 w 19"/>
                  <a:gd name="T43" fmla="*/ 19 h 31"/>
                  <a:gd name="T44" fmla="*/ 7 w 19"/>
                  <a:gd name="T45" fmla="*/ 20 h 31"/>
                  <a:gd name="T46" fmla="*/ 9 w 19"/>
                  <a:gd name="T47" fmla="*/ 20 h 31"/>
                  <a:gd name="T48" fmla="*/ 14 w 19"/>
                  <a:gd name="T49" fmla="*/ 18 h 31"/>
                  <a:gd name="T50" fmla="*/ 16 w 19"/>
                  <a:gd name="T5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" h="31">
                    <a:moveTo>
                      <a:pt x="19" y="11"/>
                    </a:moveTo>
                    <a:cubicBezTo>
                      <a:pt x="19" y="13"/>
                      <a:pt x="19" y="15"/>
                      <a:pt x="19" y="16"/>
                    </a:cubicBezTo>
                    <a:cubicBezTo>
                      <a:pt x="18" y="18"/>
                      <a:pt x="17" y="19"/>
                      <a:pt x="16" y="20"/>
                    </a:cubicBezTo>
                    <a:cubicBezTo>
                      <a:pt x="16" y="21"/>
                      <a:pt x="15" y="22"/>
                      <a:pt x="13" y="22"/>
                    </a:cubicBezTo>
                    <a:cubicBezTo>
                      <a:pt x="12" y="23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6" y="22"/>
                      <a:pt x="5" y="22"/>
                      <a:pt x="4" y="22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3"/>
                    </a:cubicBezTo>
                    <a:cubicBezTo>
                      <a:pt x="19" y="5"/>
                      <a:pt x="19" y="8"/>
                      <a:pt x="19" y="11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5" y="7"/>
                      <a:pt x="14" y="6"/>
                    </a:cubicBezTo>
                    <a:cubicBezTo>
                      <a:pt x="13" y="4"/>
                      <a:pt x="12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9"/>
                      <a:pt x="7" y="20"/>
                    </a:cubicBezTo>
                    <a:cubicBezTo>
                      <a:pt x="7" y="20"/>
                      <a:pt x="8" y="20"/>
                      <a:pt x="9" y="20"/>
                    </a:cubicBezTo>
                    <a:cubicBezTo>
                      <a:pt x="11" y="20"/>
                      <a:pt x="13" y="19"/>
                      <a:pt x="14" y="18"/>
                    </a:cubicBezTo>
                    <a:cubicBezTo>
                      <a:pt x="15" y="16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6" name="Freeform 284"/>
              <p:cNvSpPr>
                <a:spLocks noEditPoints="1"/>
              </p:cNvSpPr>
              <p:nvPr userDrawn="1"/>
            </p:nvSpPr>
            <p:spPr bwMode="gray">
              <a:xfrm>
                <a:off x="4832351" y="3411538"/>
                <a:ext cx="76200" cy="90488"/>
              </a:xfrm>
              <a:custGeom>
                <a:avLst/>
                <a:gdLst>
                  <a:gd name="T0" fmla="*/ 20 w 20"/>
                  <a:gd name="T1" fmla="*/ 12 h 23"/>
                  <a:gd name="T2" fmla="*/ 17 w 20"/>
                  <a:gd name="T3" fmla="*/ 20 h 23"/>
                  <a:gd name="T4" fmla="*/ 10 w 20"/>
                  <a:gd name="T5" fmla="*/ 23 h 23"/>
                  <a:gd name="T6" fmla="*/ 3 w 20"/>
                  <a:gd name="T7" fmla="*/ 20 h 23"/>
                  <a:gd name="T8" fmla="*/ 0 w 20"/>
                  <a:gd name="T9" fmla="*/ 12 h 23"/>
                  <a:gd name="T10" fmla="*/ 3 w 20"/>
                  <a:gd name="T11" fmla="*/ 3 h 23"/>
                  <a:gd name="T12" fmla="*/ 10 w 20"/>
                  <a:gd name="T13" fmla="*/ 0 h 23"/>
                  <a:gd name="T14" fmla="*/ 17 w 20"/>
                  <a:gd name="T15" fmla="*/ 3 h 23"/>
                  <a:gd name="T16" fmla="*/ 20 w 20"/>
                  <a:gd name="T17" fmla="*/ 12 h 23"/>
                  <a:gd name="T18" fmla="*/ 16 w 20"/>
                  <a:gd name="T19" fmla="*/ 12 h 23"/>
                  <a:gd name="T20" fmla="*/ 15 w 20"/>
                  <a:gd name="T21" fmla="*/ 5 h 23"/>
                  <a:gd name="T22" fmla="*/ 10 w 20"/>
                  <a:gd name="T23" fmla="*/ 3 h 23"/>
                  <a:gd name="T24" fmla="*/ 5 w 20"/>
                  <a:gd name="T25" fmla="*/ 5 h 23"/>
                  <a:gd name="T26" fmla="*/ 4 w 20"/>
                  <a:gd name="T27" fmla="*/ 12 h 23"/>
                  <a:gd name="T28" fmla="*/ 5 w 20"/>
                  <a:gd name="T29" fmla="*/ 18 h 23"/>
                  <a:gd name="T30" fmla="*/ 10 w 20"/>
                  <a:gd name="T31" fmla="*/ 20 h 23"/>
                  <a:gd name="T32" fmla="*/ 15 w 20"/>
                  <a:gd name="T33" fmla="*/ 18 h 23"/>
                  <a:gd name="T34" fmla="*/ 16 w 20"/>
                  <a:gd name="T35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23">
                    <a:moveTo>
                      <a:pt x="20" y="12"/>
                    </a:moveTo>
                    <a:cubicBezTo>
                      <a:pt x="20" y="15"/>
                      <a:pt x="19" y="18"/>
                      <a:pt x="17" y="20"/>
                    </a:cubicBezTo>
                    <a:cubicBezTo>
                      <a:pt x="15" y="22"/>
                      <a:pt x="13" y="23"/>
                      <a:pt x="10" y="23"/>
                    </a:cubicBezTo>
                    <a:cubicBezTo>
                      <a:pt x="7" y="23"/>
                      <a:pt x="4" y="22"/>
                      <a:pt x="3" y="20"/>
                    </a:cubicBezTo>
                    <a:cubicBezTo>
                      <a:pt x="1" y="18"/>
                      <a:pt x="0" y="15"/>
                      <a:pt x="0" y="12"/>
                    </a:cubicBezTo>
                    <a:cubicBezTo>
                      <a:pt x="0" y="8"/>
                      <a:pt x="1" y="5"/>
                      <a:pt x="3" y="3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3" y="0"/>
                      <a:pt x="15" y="1"/>
                      <a:pt x="17" y="3"/>
                    </a:cubicBezTo>
                    <a:cubicBezTo>
                      <a:pt x="19" y="5"/>
                      <a:pt x="20" y="8"/>
                      <a:pt x="20" y="12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6" y="7"/>
                      <a:pt x="15" y="5"/>
                    </a:cubicBezTo>
                    <a:cubicBezTo>
                      <a:pt x="13" y="4"/>
                      <a:pt x="12" y="3"/>
                      <a:pt x="10" y="3"/>
                    </a:cubicBezTo>
                    <a:cubicBezTo>
                      <a:pt x="8" y="3"/>
                      <a:pt x="6" y="4"/>
                      <a:pt x="5" y="5"/>
                    </a:cubicBezTo>
                    <a:cubicBezTo>
                      <a:pt x="4" y="7"/>
                      <a:pt x="4" y="9"/>
                      <a:pt x="4" y="12"/>
                    </a:cubicBezTo>
                    <a:cubicBezTo>
                      <a:pt x="4" y="14"/>
                      <a:pt x="4" y="17"/>
                      <a:pt x="5" y="18"/>
                    </a:cubicBezTo>
                    <a:cubicBezTo>
                      <a:pt x="6" y="19"/>
                      <a:pt x="8" y="20"/>
                      <a:pt x="10" y="20"/>
                    </a:cubicBezTo>
                    <a:cubicBezTo>
                      <a:pt x="12" y="20"/>
                      <a:pt x="13" y="19"/>
                      <a:pt x="15" y="18"/>
                    </a:cubicBezTo>
                    <a:cubicBezTo>
                      <a:pt x="16" y="17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7" name="Freeform 285"/>
              <p:cNvSpPr>
                <a:spLocks/>
              </p:cNvSpPr>
              <p:nvPr userDrawn="1"/>
            </p:nvSpPr>
            <p:spPr bwMode="gray">
              <a:xfrm>
                <a:off x="4930776" y="3414713"/>
                <a:ext cx="49213" cy="87313"/>
              </a:xfrm>
              <a:custGeom>
                <a:avLst/>
                <a:gdLst>
                  <a:gd name="T0" fmla="*/ 13 w 13"/>
                  <a:gd name="T1" fmla="*/ 4 h 22"/>
                  <a:gd name="T2" fmla="*/ 13 w 13"/>
                  <a:gd name="T3" fmla="*/ 4 h 22"/>
                  <a:gd name="T4" fmla="*/ 12 w 13"/>
                  <a:gd name="T5" fmla="*/ 4 h 22"/>
                  <a:gd name="T6" fmla="*/ 10 w 13"/>
                  <a:gd name="T7" fmla="*/ 3 h 22"/>
                  <a:gd name="T8" fmla="*/ 6 w 13"/>
                  <a:gd name="T9" fmla="*/ 4 h 22"/>
                  <a:gd name="T10" fmla="*/ 3 w 13"/>
                  <a:gd name="T11" fmla="*/ 6 h 22"/>
                  <a:gd name="T12" fmla="*/ 3 w 13"/>
                  <a:gd name="T13" fmla="*/ 22 h 22"/>
                  <a:gd name="T14" fmla="*/ 0 w 13"/>
                  <a:gd name="T15" fmla="*/ 22 h 22"/>
                  <a:gd name="T16" fmla="*/ 0 w 13"/>
                  <a:gd name="T17" fmla="*/ 0 h 22"/>
                  <a:gd name="T18" fmla="*/ 3 w 13"/>
                  <a:gd name="T19" fmla="*/ 0 h 22"/>
                  <a:gd name="T20" fmla="*/ 3 w 13"/>
                  <a:gd name="T21" fmla="*/ 3 h 22"/>
                  <a:gd name="T22" fmla="*/ 7 w 13"/>
                  <a:gd name="T23" fmla="*/ 1 h 22"/>
                  <a:gd name="T24" fmla="*/ 11 w 13"/>
                  <a:gd name="T25" fmla="*/ 0 h 22"/>
                  <a:gd name="T26" fmla="*/ 12 w 13"/>
                  <a:gd name="T27" fmla="*/ 0 h 22"/>
                  <a:gd name="T28" fmla="*/ 13 w 13"/>
                  <a:gd name="T29" fmla="*/ 0 h 22"/>
                  <a:gd name="T30" fmla="*/ 13 w 13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" h="22">
                    <a:moveTo>
                      <a:pt x="13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3"/>
                      <a:pt x="8" y="4"/>
                      <a:pt x="6" y="4"/>
                    </a:cubicBezTo>
                    <a:cubicBezTo>
                      <a:pt x="5" y="5"/>
                      <a:pt x="4" y="5"/>
                      <a:pt x="3" y="6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6" y="1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1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3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8" name="Freeform 286"/>
              <p:cNvSpPr>
                <a:spLocks/>
              </p:cNvSpPr>
              <p:nvPr userDrawn="1"/>
            </p:nvSpPr>
            <p:spPr bwMode="gray">
              <a:xfrm>
                <a:off x="4991101" y="3390901"/>
                <a:ext cx="53975" cy="111125"/>
              </a:xfrm>
              <a:custGeom>
                <a:avLst/>
                <a:gdLst>
                  <a:gd name="T0" fmla="*/ 14 w 14"/>
                  <a:gd name="T1" fmla="*/ 27 h 28"/>
                  <a:gd name="T2" fmla="*/ 12 w 14"/>
                  <a:gd name="T3" fmla="*/ 28 h 28"/>
                  <a:gd name="T4" fmla="*/ 10 w 14"/>
                  <a:gd name="T5" fmla="*/ 28 h 28"/>
                  <a:gd name="T6" fmla="*/ 4 w 14"/>
                  <a:gd name="T7" fmla="*/ 26 h 28"/>
                  <a:gd name="T8" fmla="*/ 3 w 14"/>
                  <a:gd name="T9" fmla="*/ 21 h 28"/>
                  <a:gd name="T10" fmla="*/ 3 w 14"/>
                  <a:gd name="T11" fmla="*/ 9 h 28"/>
                  <a:gd name="T12" fmla="*/ 0 w 14"/>
                  <a:gd name="T13" fmla="*/ 9 h 28"/>
                  <a:gd name="T14" fmla="*/ 0 w 14"/>
                  <a:gd name="T15" fmla="*/ 6 h 28"/>
                  <a:gd name="T16" fmla="*/ 3 w 14"/>
                  <a:gd name="T17" fmla="*/ 6 h 28"/>
                  <a:gd name="T18" fmla="*/ 3 w 14"/>
                  <a:gd name="T19" fmla="*/ 0 h 28"/>
                  <a:gd name="T20" fmla="*/ 6 w 14"/>
                  <a:gd name="T21" fmla="*/ 0 h 28"/>
                  <a:gd name="T22" fmla="*/ 6 w 14"/>
                  <a:gd name="T23" fmla="*/ 6 h 28"/>
                  <a:gd name="T24" fmla="*/ 14 w 14"/>
                  <a:gd name="T25" fmla="*/ 6 h 28"/>
                  <a:gd name="T26" fmla="*/ 14 w 14"/>
                  <a:gd name="T27" fmla="*/ 9 h 28"/>
                  <a:gd name="T28" fmla="*/ 6 w 14"/>
                  <a:gd name="T29" fmla="*/ 9 h 28"/>
                  <a:gd name="T30" fmla="*/ 6 w 14"/>
                  <a:gd name="T31" fmla="*/ 19 h 28"/>
                  <a:gd name="T32" fmla="*/ 6 w 14"/>
                  <a:gd name="T33" fmla="*/ 22 h 28"/>
                  <a:gd name="T34" fmla="*/ 7 w 14"/>
                  <a:gd name="T35" fmla="*/ 23 h 28"/>
                  <a:gd name="T36" fmla="*/ 8 w 14"/>
                  <a:gd name="T37" fmla="*/ 24 h 28"/>
                  <a:gd name="T38" fmla="*/ 11 w 14"/>
                  <a:gd name="T39" fmla="*/ 25 h 28"/>
                  <a:gd name="T40" fmla="*/ 12 w 14"/>
                  <a:gd name="T41" fmla="*/ 25 h 28"/>
                  <a:gd name="T42" fmla="*/ 14 w 14"/>
                  <a:gd name="T43" fmla="*/ 24 h 28"/>
                  <a:gd name="T44" fmla="*/ 14 w 14"/>
                  <a:gd name="T45" fmla="*/ 24 h 28"/>
                  <a:gd name="T46" fmla="*/ 14 w 14"/>
                  <a:gd name="T47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28">
                    <a:moveTo>
                      <a:pt x="14" y="27"/>
                    </a:moveTo>
                    <a:cubicBezTo>
                      <a:pt x="13" y="28"/>
                      <a:pt x="13" y="28"/>
                      <a:pt x="12" y="28"/>
                    </a:cubicBezTo>
                    <a:cubicBezTo>
                      <a:pt x="11" y="28"/>
                      <a:pt x="10" y="28"/>
                      <a:pt x="10" y="28"/>
                    </a:cubicBezTo>
                    <a:cubicBezTo>
                      <a:pt x="7" y="28"/>
                      <a:pt x="6" y="27"/>
                      <a:pt x="4" y="26"/>
                    </a:cubicBezTo>
                    <a:cubicBezTo>
                      <a:pt x="3" y="25"/>
                      <a:pt x="3" y="23"/>
                      <a:pt x="3" y="21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0"/>
                      <a:pt x="6" y="21"/>
                      <a:pt x="6" y="22"/>
                    </a:cubicBezTo>
                    <a:cubicBezTo>
                      <a:pt x="7" y="22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9" y="25"/>
                      <a:pt x="9" y="25"/>
                      <a:pt x="11" y="25"/>
                    </a:cubicBezTo>
                    <a:cubicBezTo>
                      <a:pt x="11" y="25"/>
                      <a:pt x="12" y="25"/>
                      <a:pt x="12" y="25"/>
                    </a:cubicBezTo>
                    <a:cubicBezTo>
                      <a:pt x="13" y="24"/>
                      <a:pt x="13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lnTo>
                      <a:pt x="14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9" name="Rectangle 287"/>
              <p:cNvSpPr>
                <a:spLocks noChangeArrowheads="1"/>
              </p:cNvSpPr>
              <p:nvPr userDrawn="1"/>
            </p:nvSpPr>
            <p:spPr bwMode="gray">
              <a:xfrm>
                <a:off x="5056188" y="3514726"/>
                <a:ext cx="9525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0" name="Freeform 288"/>
              <p:cNvSpPr>
                <a:spLocks/>
              </p:cNvSpPr>
              <p:nvPr userDrawn="1"/>
            </p:nvSpPr>
            <p:spPr bwMode="gray">
              <a:xfrm>
                <a:off x="5168901" y="3387726"/>
                <a:ext cx="73025" cy="114300"/>
              </a:xfrm>
              <a:custGeom>
                <a:avLst/>
                <a:gdLst>
                  <a:gd name="T0" fmla="*/ 46 w 46"/>
                  <a:gd name="T1" fmla="*/ 72 h 72"/>
                  <a:gd name="T2" fmla="*/ 0 w 46"/>
                  <a:gd name="T3" fmla="*/ 72 h 72"/>
                  <a:gd name="T4" fmla="*/ 0 w 46"/>
                  <a:gd name="T5" fmla="*/ 0 h 72"/>
                  <a:gd name="T6" fmla="*/ 46 w 46"/>
                  <a:gd name="T7" fmla="*/ 0 h 72"/>
                  <a:gd name="T8" fmla="*/ 46 w 46"/>
                  <a:gd name="T9" fmla="*/ 7 h 72"/>
                  <a:gd name="T10" fmla="*/ 10 w 46"/>
                  <a:gd name="T11" fmla="*/ 7 h 72"/>
                  <a:gd name="T12" fmla="*/ 10 w 46"/>
                  <a:gd name="T13" fmla="*/ 27 h 72"/>
                  <a:gd name="T14" fmla="*/ 46 w 46"/>
                  <a:gd name="T15" fmla="*/ 27 h 72"/>
                  <a:gd name="T16" fmla="*/ 46 w 46"/>
                  <a:gd name="T17" fmla="*/ 35 h 72"/>
                  <a:gd name="T18" fmla="*/ 10 w 46"/>
                  <a:gd name="T19" fmla="*/ 35 h 72"/>
                  <a:gd name="T20" fmla="*/ 10 w 46"/>
                  <a:gd name="T21" fmla="*/ 62 h 72"/>
                  <a:gd name="T22" fmla="*/ 46 w 46"/>
                  <a:gd name="T23" fmla="*/ 62 h 72"/>
                  <a:gd name="T24" fmla="*/ 46 w 46"/>
                  <a:gd name="T2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72">
                    <a:moveTo>
                      <a:pt x="46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46" y="0"/>
                    </a:lnTo>
                    <a:lnTo>
                      <a:pt x="46" y="7"/>
                    </a:lnTo>
                    <a:lnTo>
                      <a:pt x="10" y="7"/>
                    </a:lnTo>
                    <a:lnTo>
                      <a:pt x="10" y="27"/>
                    </a:lnTo>
                    <a:lnTo>
                      <a:pt x="46" y="27"/>
                    </a:lnTo>
                    <a:lnTo>
                      <a:pt x="46" y="35"/>
                    </a:lnTo>
                    <a:lnTo>
                      <a:pt x="10" y="35"/>
                    </a:lnTo>
                    <a:lnTo>
                      <a:pt x="10" y="62"/>
                    </a:lnTo>
                    <a:lnTo>
                      <a:pt x="46" y="62"/>
                    </a:lnTo>
                    <a:lnTo>
                      <a:pt x="46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1" name="Freeform 289"/>
              <p:cNvSpPr>
                <a:spLocks/>
              </p:cNvSpPr>
              <p:nvPr userDrawn="1"/>
            </p:nvSpPr>
            <p:spPr bwMode="gray">
              <a:xfrm>
                <a:off x="5264151" y="3387726"/>
                <a:ext cx="87313" cy="114300"/>
              </a:xfrm>
              <a:custGeom>
                <a:avLst/>
                <a:gdLst>
                  <a:gd name="T0" fmla="*/ 23 w 23"/>
                  <a:gd name="T1" fmla="*/ 17 h 29"/>
                  <a:gd name="T2" fmla="*/ 22 w 23"/>
                  <a:gd name="T3" fmla="*/ 22 h 29"/>
                  <a:gd name="T4" fmla="*/ 20 w 23"/>
                  <a:gd name="T5" fmla="*/ 26 h 29"/>
                  <a:gd name="T6" fmla="*/ 16 w 23"/>
                  <a:gd name="T7" fmla="*/ 29 h 29"/>
                  <a:gd name="T8" fmla="*/ 11 w 23"/>
                  <a:gd name="T9" fmla="*/ 29 h 29"/>
                  <a:gd name="T10" fmla="*/ 7 w 23"/>
                  <a:gd name="T11" fmla="*/ 29 h 29"/>
                  <a:gd name="T12" fmla="*/ 3 w 23"/>
                  <a:gd name="T13" fmla="*/ 26 h 29"/>
                  <a:gd name="T14" fmla="*/ 1 w 23"/>
                  <a:gd name="T15" fmla="*/ 23 h 29"/>
                  <a:gd name="T16" fmla="*/ 0 w 23"/>
                  <a:gd name="T17" fmla="*/ 17 h 29"/>
                  <a:gd name="T18" fmla="*/ 0 w 23"/>
                  <a:gd name="T19" fmla="*/ 0 h 29"/>
                  <a:gd name="T20" fmla="*/ 4 w 23"/>
                  <a:gd name="T21" fmla="*/ 0 h 29"/>
                  <a:gd name="T22" fmla="*/ 4 w 23"/>
                  <a:gd name="T23" fmla="*/ 17 h 29"/>
                  <a:gd name="T24" fmla="*/ 4 w 23"/>
                  <a:gd name="T25" fmla="*/ 21 h 29"/>
                  <a:gd name="T26" fmla="*/ 6 w 23"/>
                  <a:gd name="T27" fmla="*/ 23 h 29"/>
                  <a:gd name="T28" fmla="*/ 8 w 23"/>
                  <a:gd name="T29" fmla="*/ 25 h 29"/>
                  <a:gd name="T30" fmla="*/ 11 w 23"/>
                  <a:gd name="T31" fmla="*/ 26 h 29"/>
                  <a:gd name="T32" fmla="*/ 15 w 23"/>
                  <a:gd name="T33" fmla="*/ 25 h 29"/>
                  <a:gd name="T34" fmla="*/ 17 w 23"/>
                  <a:gd name="T35" fmla="*/ 23 h 29"/>
                  <a:gd name="T36" fmla="*/ 18 w 23"/>
                  <a:gd name="T37" fmla="*/ 21 h 29"/>
                  <a:gd name="T38" fmla="*/ 19 w 23"/>
                  <a:gd name="T39" fmla="*/ 17 h 29"/>
                  <a:gd name="T40" fmla="*/ 19 w 23"/>
                  <a:gd name="T41" fmla="*/ 0 h 29"/>
                  <a:gd name="T42" fmla="*/ 23 w 23"/>
                  <a:gd name="T43" fmla="*/ 0 h 29"/>
                  <a:gd name="T44" fmla="*/ 23 w 23"/>
                  <a:gd name="T4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29">
                    <a:moveTo>
                      <a:pt x="23" y="17"/>
                    </a:moveTo>
                    <a:cubicBezTo>
                      <a:pt x="23" y="19"/>
                      <a:pt x="22" y="21"/>
                      <a:pt x="22" y="22"/>
                    </a:cubicBezTo>
                    <a:cubicBezTo>
                      <a:pt x="21" y="24"/>
                      <a:pt x="21" y="25"/>
                      <a:pt x="20" y="26"/>
                    </a:cubicBezTo>
                    <a:cubicBezTo>
                      <a:pt x="19" y="27"/>
                      <a:pt x="17" y="28"/>
                      <a:pt x="16" y="29"/>
                    </a:cubicBezTo>
                    <a:cubicBezTo>
                      <a:pt x="15" y="29"/>
                      <a:pt x="13" y="29"/>
                      <a:pt x="11" y="29"/>
                    </a:cubicBezTo>
                    <a:cubicBezTo>
                      <a:pt x="10" y="29"/>
                      <a:pt x="8" y="29"/>
                      <a:pt x="7" y="29"/>
                    </a:cubicBezTo>
                    <a:cubicBezTo>
                      <a:pt x="5" y="28"/>
                      <a:pt x="4" y="27"/>
                      <a:pt x="3" y="26"/>
                    </a:cubicBezTo>
                    <a:cubicBezTo>
                      <a:pt x="2" y="25"/>
                      <a:pt x="1" y="24"/>
                      <a:pt x="1" y="23"/>
                    </a:cubicBezTo>
                    <a:cubicBezTo>
                      <a:pt x="0" y="21"/>
                      <a:pt x="0" y="19"/>
                      <a:pt x="0" y="1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9"/>
                      <a:pt x="4" y="20"/>
                      <a:pt x="4" y="21"/>
                    </a:cubicBezTo>
                    <a:cubicBezTo>
                      <a:pt x="5" y="22"/>
                      <a:pt x="5" y="23"/>
                      <a:pt x="6" y="23"/>
                    </a:cubicBezTo>
                    <a:cubicBezTo>
                      <a:pt x="6" y="24"/>
                      <a:pt x="7" y="25"/>
                      <a:pt x="8" y="25"/>
                    </a:cubicBezTo>
                    <a:cubicBezTo>
                      <a:pt x="9" y="26"/>
                      <a:pt x="10" y="26"/>
                      <a:pt x="11" y="26"/>
                    </a:cubicBezTo>
                    <a:cubicBezTo>
                      <a:pt x="13" y="26"/>
                      <a:pt x="14" y="26"/>
                      <a:pt x="15" y="25"/>
                    </a:cubicBezTo>
                    <a:cubicBezTo>
                      <a:pt x="16" y="25"/>
                      <a:pt x="17" y="24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9" y="20"/>
                      <a:pt x="19" y="19"/>
                      <a:pt x="19" y="1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3" y="0"/>
                      <a:pt x="23" y="0"/>
                    </a:cubicBezTo>
                    <a:lnTo>
                      <a:pt x="23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2" name="Freeform 290"/>
              <p:cNvSpPr>
                <a:spLocks/>
              </p:cNvSpPr>
              <p:nvPr userDrawn="1"/>
            </p:nvSpPr>
            <p:spPr bwMode="gray">
              <a:xfrm>
                <a:off x="3786188" y="3321051"/>
                <a:ext cx="260350" cy="217488"/>
              </a:xfrm>
              <a:custGeom>
                <a:avLst/>
                <a:gdLst>
                  <a:gd name="T0" fmla="*/ 61 w 69"/>
                  <a:gd name="T1" fmla="*/ 8 h 55"/>
                  <a:gd name="T2" fmla="*/ 69 w 69"/>
                  <a:gd name="T3" fmla="*/ 6 h 55"/>
                  <a:gd name="T4" fmla="*/ 62 w 69"/>
                  <a:gd name="T5" fmla="*/ 13 h 55"/>
                  <a:gd name="T6" fmla="*/ 62 w 69"/>
                  <a:gd name="T7" fmla="*/ 15 h 55"/>
                  <a:gd name="T8" fmla="*/ 22 w 69"/>
                  <a:gd name="T9" fmla="*/ 55 h 55"/>
                  <a:gd name="T10" fmla="*/ 0 w 69"/>
                  <a:gd name="T11" fmla="*/ 49 h 55"/>
                  <a:gd name="T12" fmla="*/ 3 w 69"/>
                  <a:gd name="T13" fmla="*/ 49 h 55"/>
                  <a:gd name="T14" fmla="*/ 21 w 69"/>
                  <a:gd name="T15" fmla="*/ 43 h 55"/>
                  <a:gd name="T16" fmla="*/ 8 w 69"/>
                  <a:gd name="T17" fmla="*/ 33 h 55"/>
                  <a:gd name="T18" fmla="*/ 10 w 69"/>
                  <a:gd name="T19" fmla="*/ 34 h 55"/>
                  <a:gd name="T20" fmla="*/ 14 w 69"/>
                  <a:gd name="T21" fmla="*/ 33 h 55"/>
                  <a:gd name="T22" fmla="*/ 3 w 69"/>
                  <a:gd name="T23" fmla="*/ 19 h 55"/>
                  <a:gd name="T24" fmla="*/ 3 w 69"/>
                  <a:gd name="T25" fmla="*/ 19 h 55"/>
                  <a:gd name="T26" fmla="*/ 9 w 69"/>
                  <a:gd name="T27" fmla="*/ 21 h 55"/>
                  <a:gd name="T28" fmla="*/ 3 w 69"/>
                  <a:gd name="T29" fmla="*/ 9 h 55"/>
                  <a:gd name="T30" fmla="*/ 5 w 69"/>
                  <a:gd name="T31" fmla="*/ 2 h 55"/>
                  <a:gd name="T32" fmla="*/ 34 w 69"/>
                  <a:gd name="T33" fmla="*/ 17 h 55"/>
                  <a:gd name="T34" fmla="*/ 33 w 69"/>
                  <a:gd name="T35" fmla="*/ 14 h 55"/>
                  <a:gd name="T36" fmla="*/ 48 w 69"/>
                  <a:gd name="T37" fmla="*/ 0 h 55"/>
                  <a:gd name="T38" fmla="*/ 58 w 69"/>
                  <a:gd name="T39" fmla="*/ 4 h 55"/>
                  <a:gd name="T40" fmla="*/ 67 w 69"/>
                  <a:gd name="T41" fmla="*/ 1 h 55"/>
                  <a:gd name="T42" fmla="*/ 61 w 69"/>
                  <a:gd name="T43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55">
                    <a:moveTo>
                      <a:pt x="61" y="8"/>
                    </a:moveTo>
                    <a:cubicBezTo>
                      <a:pt x="63" y="8"/>
                      <a:pt x="66" y="7"/>
                      <a:pt x="69" y="6"/>
                    </a:cubicBezTo>
                    <a:cubicBezTo>
                      <a:pt x="67" y="9"/>
                      <a:pt x="64" y="11"/>
                      <a:pt x="62" y="13"/>
                    </a:cubicBezTo>
                    <a:cubicBezTo>
                      <a:pt x="62" y="14"/>
                      <a:pt x="62" y="15"/>
                      <a:pt x="62" y="15"/>
                    </a:cubicBezTo>
                    <a:cubicBezTo>
                      <a:pt x="62" y="34"/>
                      <a:pt x="47" y="55"/>
                      <a:pt x="22" y="55"/>
                    </a:cubicBezTo>
                    <a:cubicBezTo>
                      <a:pt x="14" y="55"/>
                      <a:pt x="6" y="53"/>
                      <a:pt x="0" y="49"/>
                    </a:cubicBezTo>
                    <a:cubicBezTo>
                      <a:pt x="1" y="49"/>
                      <a:pt x="2" y="49"/>
                      <a:pt x="3" y="49"/>
                    </a:cubicBezTo>
                    <a:cubicBezTo>
                      <a:pt x="10" y="49"/>
                      <a:pt x="16" y="47"/>
                      <a:pt x="21" y="43"/>
                    </a:cubicBezTo>
                    <a:cubicBezTo>
                      <a:pt x="15" y="43"/>
                      <a:pt x="9" y="39"/>
                      <a:pt x="8" y="33"/>
                    </a:cubicBezTo>
                    <a:cubicBezTo>
                      <a:pt x="9" y="34"/>
                      <a:pt x="9" y="34"/>
                      <a:pt x="10" y="34"/>
                    </a:cubicBezTo>
                    <a:cubicBezTo>
                      <a:pt x="12" y="34"/>
                      <a:pt x="13" y="33"/>
                      <a:pt x="14" y="33"/>
                    </a:cubicBezTo>
                    <a:cubicBezTo>
                      <a:pt x="8" y="32"/>
                      <a:pt x="3" y="26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5" y="20"/>
                      <a:pt x="7" y="21"/>
                      <a:pt x="9" y="21"/>
                    </a:cubicBezTo>
                    <a:cubicBezTo>
                      <a:pt x="5" y="18"/>
                      <a:pt x="3" y="14"/>
                      <a:pt x="3" y="9"/>
                    </a:cubicBezTo>
                    <a:cubicBezTo>
                      <a:pt x="3" y="7"/>
                      <a:pt x="4" y="4"/>
                      <a:pt x="5" y="2"/>
                    </a:cubicBezTo>
                    <a:cubicBezTo>
                      <a:pt x="12" y="11"/>
                      <a:pt x="22" y="16"/>
                      <a:pt x="34" y="17"/>
                    </a:cubicBezTo>
                    <a:cubicBezTo>
                      <a:pt x="34" y="16"/>
                      <a:pt x="33" y="15"/>
                      <a:pt x="33" y="14"/>
                    </a:cubicBezTo>
                    <a:cubicBezTo>
                      <a:pt x="33" y="6"/>
                      <a:pt x="40" y="0"/>
                      <a:pt x="48" y="0"/>
                    </a:cubicBezTo>
                    <a:cubicBezTo>
                      <a:pt x="52" y="0"/>
                      <a:pt x="55" y="1"/>
                      <a:pt x="58" y="4"/>
                    </a:cubicBezTo>
                    <a:cubicBezTo>
                      <a:pt x="61" y="3"/>
                      <a:pt x="64" y="2"/>
                      <a:pt x="67" y="1"/>
                    </a:cubicBezTo>
                    <a:cubicBezTo>
                      <a:pt x="66" y="4"/>
                      <a:pt x="63" y="7"/>
                      <a:pt x="6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6778912" y="6317551"/>
              <a:ext cx="1478283" cy="271273"/>
            </a:xfrm>
            <a:prstGeom prst="rect">
              <a:avLst/>
            </a:prstGeom>
          </p:spPr>
        </p:pic>
        <p:sp>
          <p:nvSpPr>
            <p:cNvPr id="24" name="Rectangle 105"/>
            <p:cNvSpPr>
              <a:spLocks noChangeArrowheads="1"/>
            </p:cNvSpPr>
            <p:nvPr userDrawn="1"/>
          </p:nvSpPr>
          <p:spPr bwMode="gray">
            <a:xfrm>
              <a:off x="4264025" y="6453188"/>
              <a:ext cx="633413" cy="4048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25" name="TextBox 24"/>
            <p:cNvSpPr txBox="1"/>
            <p:nvPr userDrawn="1"/>
          </p:nvSpPr>
          <p:spPr bwMode="gray">
            <a:xfrm>
              <a:off x="4208088" y="6433591"/>
              <a:ext cx="7296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BE" sz="700" b="0" i="1" dirty="0" err="1">
                  <a:solidFill>
                    <a:schemeClr val="bg1"/>
                  </a:solidFill>
                </a:rPr>
                <a:t>Mobility</a:t>
              </a:r>
              <a:r>
                <a:rPr lang="fr-BE" sz="700" b="0" i="1" dirty="0">
                  <a:solidFill>
                    <a:schemeClr val="bg1"/>
                  </a:solidFill>
                </a:rPr>
                <a:t> and</a:t>
              </a:r>
            </a:p>
            <a:p>
              <a:r>
                <a:rPr lang="fr-BE" sz="700" b="0" i="1" dirty="0">
                  <a:solidFill>
                    <a:schemeClr val="bg1"/>
                  </a:solidFill>
                </a:rPr>
                <a:t>Transport</a:t>
              </a:r>
            </a:p>
          </p:txBody>
        </p:sp>
      </p:grpSp>
      <p:sp>
        <p:nvSpPr>
          <p:cNvPr id="89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395288" y="1484784"/>
            <a:ext cx="8353424" cy="32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None/>
              <a:defRPr lang="nl-BE" sz="1400" b="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spcBef>
                <a:spcPct val="50000"/>
              </a:spcBef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670495396"/>
      </p:ext>
    </p:extLst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971551" y="1897672"/>
            <a:ext cx="7200900" cy="431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fr-B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 bwMode="gray">
          <a:xfrm>
            <a:off x="1276829" y="2647937"/>
            <a:ext cx="6895622" cy="3373350"/>
          </a:xfrm>
        </p:spPr>
        <p:txBody>
          <a:bodyPr/>
          <a:lstStyle>
            <a:lvl1pPr marL="182563" indent="-182563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defRPr sz="1400">
                <a:solidFill>
                  <a:schemeClr val="bg1"/>
                </a:solidFill>
              </a:defRPr>
            </a:lvl1pPr>
            <a:lvl2pPr marL="623888" indent="-166688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defRPr sz="140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sz="1000"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 sz="1050"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 sz="1050">
                <a:solidFill>
                  <a:schemeClr val="bg1"/>
                </a:solidFill>
              </a:defRPr>
            </a:lvl5pPr>
          </a:lstStyle>
          <a:p>
            <a:pPr marL="180000" indent="-180000">
              <a:spcBef>
                <a:spcPts val="0"/>
              </a:spcBef>
            </a:pPr>
            <a:r>
              <a:rPr lang="en-GB" altLang="fr-FR" dirty="0"/>
              <a:t>First level</a:t>
            </a:r>
          </a:p>
          <a:p>
            <a:pPr lvl="1"/>
            <a:r>
              <a:rPr lang="en-US" dirty="0"/>
              <a:t>Second level</a:t>
            </a:r>
            <a:endParaRPr lang="fr-BE" dirty="0"/>
          </a:p>
        </p:txBody>
      </p:sp>
      <p:grpSp>
        <p:nvGrpSpPr>
          <p:cNvPr id="26" name="Group 290"/>
          <p:cNvGrpSpPr>
            <a:grpSpLocks noChangeAspect="1"/>
          </p:cNvGrpSpPr>
          <p:nvPr userDrawn="1"/>
        </p:nvGrpSpPr>
        <p:grpSpPr bwMode="gray">
          <a:xfrm>
            <a:off x="3957638" y="289375"/>
            <a:ext cx="1465262" cy="1017587"/>
            <a:chOff x="2414" y="272"/>
            <a:chExt cx="1162" cy="807"/>
          </a:xfrm>
        </p:grpSpPr>
        <p:sp>
          <p:nvSpPr>
            <p:cNvPr id="27" name="Freeform 291"/>
            <p:cNvSpPr>
              <a:spLocks noChangeAspect="1"/>
            </p:cNvSpPr>
            <p:nvPr userDrawn="1"/>
          </p:nvSpPr>
          <p:spPr bwMode="gray">
            <a:xfrm>
              <a:off x="2414" y="273"/>
              <a:ext cx="571" cy="211"/>
            </a:xfrm>
            <a:custGeom>
              <a:avLst/>
              <a:gdLst>
                <a:gd name="T0" fmla="*/ 0 w 1737"/>
                <a:gd name="T1" fmla="*/ 640 h 640"/>
                <a:gd name="T2" fmla="*/ 0 w 1737"/>
                <a:gd name="T3" fmla="*/ 640 h 640"/>
                <a:gd name="T4" fmla="*/ 1076 w 1737"/>
                <a:gd name="T5" fmla="*/ 500 h 640"/>
                <a:gd name="T6" fmla="*/ 1199 w 1737"/>
                <a:gd name="T7" fmla="*/ 473 h 640"/>
                <a:gd name="T8" fmla="*/ 1431 w 1737"/>
                <a:gd name="T9" fmla="*/ 368 h 640"/>
                <a:gd name="T10" fmla="*/ 1619 w 1737"/>
                <a:gd name="T11" fmla="*/ 188 h 640"/>
                <a:gd name="T12" fmla="*/ 1737 w 1737"/>
                <a:gd name="T13" fmla="*/ 28 h 640"/>
                <a:gd name="T14" fmla="*/ 1737 w 1737"/>
                <a:gd name="T15" fmla="*/ 0 h 640"/>
                <a:gd name="T16" fmla="*/ 1602 w 1737"/>
                <a:gd name="T17" fmla="*/ 175 h 640"/>
                <a:gd name="T18" fmla="*/ 1413 w 1737"/>
                <a:gd name="T19" fmla="*/ 339 h 640"/>
                <a:gd name="T20" fmla="*/ 1189 w 1737"/>
                <a:gd name="T21" fmla="*/ 435 h 640"/>
                <a:gd name="T22" fmla="*/ 1070 w 1737"/>
                <a:gd name="T23" fmla="*/ 458 h 640"/>
                <a:gd name="T24" fmla="*/ 982 w 1737"/>
                <a:gd name="T25" fmla="*/ 468 h 640"/>
                <a:gd name="T26" fmla="*/ 0 w 1737"/>
                <a:gd name="T27" fmla="*/ 572 h 640"/>
                <a:gd name="T28" fmla="*/ 0 w 1737"/>
                <a:gd name="T2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640">
                  <a:moveTo>
                    <a:pt x="0" y="640"/>
                  </a:moveTo>
                  <a:lnTo>
                    <a:pt x="0" y="640"/>
                  </a:lnTo>
                  <a:cubicBezTo>
                    <a:pt x="0" y="640"/>
                    <a:pt x="1046" y="504"/>
                    <a:pt x="1076" y="500"/>
                  </a:cubicBezTo>
                  <a:cubicBezTo>
                    <a:pt x="1121" y="492"/>
                    <a:pt x="1161" y="484"/>
                    <a:pt x="1199" y="473"/>
                  </a:cubicBezTo>
                  <a:cubicBezTo>
                    <a:pt x="1284" y="450"/>
                    <a:pt x="1362" y="415"/>
                    <a:pt x="1431" y="368"/>
                  </a:cubicBezTo>
                  <a:cubicBezTo>
                    <a:pt x="1497" y="324"/>
                    <a:pt x="1558" y="259"/>
                    <a:pt x="1619" y="188"/>
                  </a:cubicBezTo>
                  <a:cubicBezTo>
                    <a:pt x="1658" y="143"/>
                    <a:pt x="1699" y="85"/>
                    <a:pt x="1737" y="28"/>
                  </a:cubicBezTo>
                  <a:lnTo>
                    <a:pt x="1737" y="0"/>
                  </a:lnTo>
                  <a:cubicBezTo>
                    <a:pt x="1692" y="67"/>
                    <a:pt x="1647" y="125"/>
                    <a:pt x="1602" y="175"/>
                  </a:cubicBezTo>
                  <a:cubicBezTo>
                    <a:pt x="1541" y="243"/>
                    <a:pt x="1478" y="298"/>
                    <a:pt x="1413" y="339"/>
                  </a:cubicBezTo>
                  <a:cubicBezTo>
                    <a:pt x="1346" y="382"/>
                    <a:pt x="1271" y="414"/>
                    <a:pt x="1189" y="435"/>
                  </a:cubicBezTo>
                  <a:cubicBezTo>
                    <a:pt x="1153" y="444"/>
                    <a:pt x="1114" y="451"/>
                    <a:pt x="1070" y="458"/>
                  </a:cubicBezTo>
                  <a:cubicBezTo>
                    <a:pt x="1041" y="462"/>
                    <a:pt x="1011" y="465"/>
                    <a:pt x="982" y="468"/>
                  </a:cubicBezTo>
                  <a:cubicBezTo>
                    <a:pt x="971" y="469"/>
                    <a:pt x="0" y="572"/>
                    <a:pt x="0" y="572"/>
                  </a:cubicBezTo>
                  <a:lnTo>
                    <a:pt x="0" y="64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8" name="Freeform 292"/>
            <p:cNvSpPr>
              <a:spLocks noChangeAspect="1"/>
            </p:cNvSpPr>
            <p:nvPr userDrawn="1"/>
          </p:nvSpPr>
          <p:spPr bwMode="gray">
            <a:xfrm>
              <a:off x="2414" y="320"/>
              <a:ext cx="571" cy="194"/>
            </a:xfrm>
            <a:custGeom>
              <a:avLst/>
              <a:gdLst>
                <a:gd name="T0" fmla="*/ 1403 w 1737"/>
                <a:gd name="T1" fmla="*/ 323 h 591"/>
                <a:gd name="T2" fmla="*/ 1403 w 1737"/>
                <a:gd name="T3" fmla="*/ 323 h 591"/>
                <a:gd name="T4" fmla="*/ 1178 w 1737"/>
                <a:gd name="T5" fmla="*/ 405 h 591"/>
                <a:gd name="T6" fmla="*/ 1059 w 1737"/>
                <a:gd name="T7" fmla="*/ 423 h 591"/>
                <a:gd name="T8" fmla="*/ 980 w 1737"/>
                <a:gd name="T9" fmla="*/ 431 h 591"/>
                <a:gd name="T10" fmla="*/ 938 w 1737"/>
                <a:gd name="T11" fmla="*/ 434 h 591"/>
                <a:gd name="T12" fmla="*/ 0 w 1737"/>
                <a:gd name="T13" fmla="*/ 523 h 591"/>
                <a:gd name="T14" fmla="*/ 0 w 1737"/>
                <a:gd name="T15" fmla="*/ 591 h 591"/>
                <a:gd name="T16" fmla="*/ 942 w 1737"/>
                <a:gd name="T17" fmla="*/ 480 h 591"/>
                <a:gd name="T18" fmla="*/ 985 w 1737"/>
                <a:gd name="T19" fmla="*/ 475 h 591"/>
                <a:gd name="T20" fmla="*/ 1064 w 1737"/>
                <a:gd name="T21" fmla="*/ 466 h 591"/>
                <a:gd name="T22" fmla="*/ 1186 w 1737"/>
                <a:gd name="T23" fmla="*/ 444 h 591"/>
                <a:gd name="T24" fmla="*/ 1420 w 1737"/>
                <a:gd name="T25" fmla="*/ 353 h 591"/>
                <a:gd name="T26" fmla="*/ 1611 w 1737"/>
                <a:gd name="T27" fmla="*/ 186 h 591"/>
                <a:gd name="T28" fmla="*/ 1737 w 1737"/>
                <a:gd name="T29" fmla="*/ 25 h 591"/>
                <a:gd name="T30" fmla="*/ 1737 w 1737"/>
                <a:gd name="T31" fmla="*/ 0 h 591"/>
                <a:gd name="T32" fmla="*/ 1595 w 1737"/>
                <a:gd name="T33" fmla="*/ 170 h 591"/>
                <a:gd name="T34" fmla="*/ 1403 w 1737"/>
                <a:gd name="T35" fmla="*/ 323 h 5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591">
                  <a:moveTo>
                    <a:pt x="1403" y="323"/>
                  </a:moveTo>
                  <a:lnTo>
                    <a:pt x="1403" y="323"/>
                  </a:lnTo>
                  <a:cubicBezTo>
                    <a:pt x="1338" y="361"/>
                    <a:pt x="1262" y="389"/>
                    <a:pt x="1178" y="405"/>
                  </a:cubicBezTo>
                  <a:cubicBezTo>
                    <a:pt x="1143" y="413"/>
                    <a:pt x="1104" y="418"/>
                    <a:pt x="1059" y="423"/>
                  </a:cubicBezTo>
                  <a:cubicBezTo>
                    <a:pt x="1033" y="426"/>
                    <a:pt x="1007" y="428"/>
                    <a:pt x="980" y="431"/>
                  </a:cubicBezTo>
                  <a:cubicBezTo>
                    <a:pt x="966" y="432"/>
                    <a:pt x="952" y="433"/>
                    <a:pt x="938" y="434"/>
                  </a:cubicBezTo>
                  <a:cubicBezTo>
                    <a:pt x="617" y="463"/>
                    <a:pt x="298" y="494"/>
                    <a:pt x="0" y="523"/>
                  </a:cubicBezTo>
                  <a:lnTo>
                    <a:pt x="0" y="591"/>
                  </a:lnTo>
                  <a:cubicBezTo>
                    <a:pt x="300" y="554"/>
                    <a:pt x="622" y="516"/>
                    <a:pt x="942" y="480"/>
                  </a:cubicBezTo>
                  <a:cubicBezTo>
                    <a:pt x="957" y="478"/>
                    <a:pt x="971" y="476"/>
                    <a:pt x="985" y="475"/>
                  </a:cubicBezTo>
                  <a:cubicBezTo>
                    <a:pt x="1011" y="472"/>
                    <a:pt x="1038" y="469"/>
                    <a:pt x="1064" y="466"/>
                  </a:cubicBezTo>
                  <a:cubicBezTo>
                    <a:pt x="1110" y="460"/>
                    <a:pt x="1150" y="453"/>
                    <a:pt x="1186" y="444"/>
                  </a:cubicBezTo>
                  <a:cubicBezTo>
                    <a:pt x="1273" y="425"/>
                    <a:pt x="1352" y="394"/>
                    <a:pt x="1420" y="353"/>
                  </a:cubicBezTo>
                  <a:cubicBezTo>
                    <a:pt x="1487" y="313"/>
                    <a:pt x="1547" y="256"/>
                    <a:pt x="1611" y="186"/>
                  </a:cubicBezTo>
                  <a:cubicBezTo>
                    <a:pt x="1651" y="143"/>
                    <a:pt x="1695" y="82"/>
                    <a:pt x="1737" y="25"/>
                  </a:cubicBezTo>
                  <a:lnTo>
                    <a:pt x="1737" y="0"/>
                  </a:lnTo>
                  <a:cubicBezTo>
                    <a:pt x="1688" y="67"/>
                    <a:pt x="1641" y="123"/>
                    <a:pt x="1595" y="170"/>
                  </a:cubicBezTo>
                  <a:cubicBezTo>
                    <a:pt x="1533" y="235"/>
                    <a:pt x="1468" y="286"/>
                    <a:pt x="1403" y="32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29" name="Freeform 293"/>
            <p:cNvSpPr>
              <a:spLocks noChangeAspect="1"/>
            </p:cNvSpPr>
            <p:nvPr userDrawn="1"/>
          </p:nvSpPr>
          <p:spPr bwMode="gray">
            <a:xfrm>
              <a:off x="2414" y="367"/>
              <a:ext cx="571" cy="177"/>
            </a:xfrm>
            <a:custGeom>
              <a:avLst/>
              <a:gdLst>
                <a:gd name="T0" fmla="*/ 1586 w 1737"/>
                <a:gd name="T1" fmla="*/ 163 h 536"/>
                <a:gd name="T2" fmla="*/ 1586 w 1737"/>
                <a:gd name="T3" fmla="*/ 163 h 536"/>
                <a:gd name="T4" fmla="*/ 1388 w 1737"/>
                <a:gd name="T5" fmla="*/ 300 h 536"/>
                <a:gd name="T6" fmla="*/ 1162 w 1737"/>
                <a:gd name="T7" fmla="*/ 368 h 536"/>
                <a:gd name="T8" fmla="*/ 1044 w 1737"/>
                <a:gd name="T9" fmla="*/ 383 h 536"/>
                <a:gd name="T10" fmla="*/ 0 w 1737"/>
                <a:gd name="T11" fmla="*/ 469 h 536"/>
                <a:gd name="T12" fmla="*/ 0 w 1737"/>
                <a:gd name="T13" fmla="*/ 536 h 536"/>
                <a:gd name="T14" fmla="*/ 928 w 1737"/>
                <a:gd name="T15" fmla="*/ 438 h 536"/>
                <a:gd name="T16" fmla="*/ 1048 w 1737"/>
                <a:gd name="T17" fmla="*/ 425 h 536"/>
                <a:gd name="T18" fmla="*/ 1168 w 1737"/>
                <a:gd name="T19" fmla="*/ 407 h 536"/>
                <a:gd name="T20" fmla="*/ 1402 w 1737"/>
                <a:gd name="T21" fmla="*/ 330 h 536"/>
                <a:gd name="T22" fmla="*/ 1607 w 1737"/>
                <a:gd name="T23" fmla="*/ 174 h 536"/>
                <a:gd name="T24" fmla="*/ 1737 w 1737"/>
                <a:gd name="T25" fmla="*/ 23 h 536"/>
                <a:gd name="T26" fmla="*/ 1737 w 1737"/>
                <a:gd name="T27" fmla="*/ 0 h 536"/>
                <a:gd name="T28" fmla="*/ 1586 w 1737"/>
                <a:gd name="T29" fmla="*/ 163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536">
                  <a:moveTo>
                    <a:pt x="1586" y="163"/>
                  </a:moveTo>
                  <a:lnTo>
                    <a:pt x="1586" y="163"/>
                  </a:lnTo>
                  <a:cubicBezTo>
                    <a:pt x="1523" y="221"/>
                    <a:pt x="1456" y="267"/>
                    <a:pt x="1388" y="300"/>
                  </a:cubicBezTo>
                  <a:cubicBezTo>
                    <a:pt x="1322" y="332"/>
                    <a:pt x="1248" y="354"/>
                    <a:pt x="1162" y="368"/>
                  </a:cubicBezTo>
                  <a:cubicBezTo>
                    <a:pt x="1126" y="374"/>
                    <a:pt x="1088" y="379"/>
                    <a:pt x="1044" y="383"/>
                  </a:cubicBezTo>
                  <a:lnTo>
                    <a:pt x="0" y="469"/>
                  </a:lnTo>
                  <a:lnTo>
                    <a:pt x="0" y="536"/>
                  </a:lnTo>
                  <a:lnTo>
                    <a:pt x="928" y="438"/>
                  </a:lnTo>
                  <a:lnTo>
                    <a:pt x="1048" y="425"/>
                  </a:lnTo>
                  <a:cubicBezTo>
                    <a:pt x="1093" y="420"/>
                    <a:pt x="1133" y="414"/>
                    <a:pt x="1168" y="407"/>
                  </a:cubicBezTo>
                  <a:cubicBezTo>
                    <a:pt x="1258" y="391"/>
                    <a:pt x="1334" y="365"/>
                    <a:pt x="1402" y="330"/>
                  </a:cubicBezTo>
                  <a:cubicBezTo>
                    <a:pt x="1472" y="295"/>
                    <a:pt x="1542" y="237"/>
                    <a:pt x="1607" y="174"/>
                  </a:cubicBezTo>
                  <a:cubicBezTo>
                    <a:pt x="1650" y="133"/>
                    <a:pt x="1692" y="79"/>
                    <a:pt x="1737" y="23"/>
                  </a:cubicBezTo>
                  <a:lnTo>
                    <a:pt x="1737" y="0"/>
                  </a:lnTo>
                  <a:cubicBezTo>
                    <a:pt x="1685" y="64"/>
                    <a:pt x="1636" y="118"/>
                    <a:pt x="1586" y="163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0" name="Freeform 294"/>
            <p:cNvSpPr>
              <a:spLocks noChangeAspect="1"/>
            </p:cNvSpPr>
            <p:nvPr userDrawn="1"/>
          </p:nvSpPr>
          <p:spPr bwMode="gray">
            <a:xfrm>
              <a:off x="2414" y="461"/>
              <a:ext cx="571" cy="143"/>
            </a:xfrm>
            <a:custGeom>
              <a:avLst/>
              <a:gdLst>
                <a:gd name="T0" fmla="*/ 1334 w 1737"/>
                <a:gd name="T1" fmla="*/ 231 h 435"/>
                <a:gd name="T2" fmla="*/ 1334 w 1737"/>
                <a:gd name="T3" fmla="*/ 231 h 435"/>
                <a:gd name="T4" fmla="*/ 1141 w 1737"/>
                <a:gd name="T5" fmla="*/ 293 h 435"/>
                <a:gd name="T6" fmla="*/ 982 w 1737"/>
                <a:gd name="T7" fmla="*/ 304 h 435"/>
                <a:gd name="T8" fmla="*/ 907 w 1737"/>
                <a:gd name="T9" fmla="*/ 308 h 435"/>
                <a:gd name="T10" fmla="*/ 436 w 1737"/>
                <a:gd name="T11" fmla="*/ 338 h 435"/>
                <a:gd name="T12" fmla="*/ 0 w 1737"/>
                <a:gd name="T13" fmla="*/ 367 h 435"/>
                <a:gd name="T14" fmla="*/ 0 w 1737"/>
                <a:gd name="T15" fmla="*/ 435 h 435"/>
                <a:gd name="T16" fmla="*/ 440 w 1737"/>
                <a:gd name="T17" fmla="*/ 394 h 435"/>
                <a:gd name="T18" fmla="*/ 910 w 1737"/>
                <a:gd name="T19" fmla="*/ 354 h 435"/>
                <a:gd name="T20" fmla="*/ 1027 w 1737"/>
                <a:gd name="T21" fmla="*/ 345 h 435"/>
                <a:gd name="T22" fmla="*/ 1145 w 1737"/>
                <a:gd name="T23" fmla="*/ 333 h 435"/>
                <a:gd name="T24" fmla="*/ 1379 w 1737"/>
                <a:gd name="T25" fmla="*/ 278 h 435"/>
                <a:gd name="T26" fmla="*/ 1589 w 1737"/>
                <a:gd name="T27" fmla="*/ 158 h 435"/>
                <a:gd name="T28" fmla="*/ 1737 w 1737"/>
                <a:gd name="T29" fmla="*/ 24 h 435"/>
                <a:gd name="T30" fmla="*/ 1737 w 1737"/>
                <a:gd name="T31" fmla="*/ 0 h 435"/>
                <a:gd name="T32" fmla="*/ 1587 w 1737"/>
                <a:gd name="T33" fmla="*/ 126 h 435"/>
                <a:gd name="T34" fmla="*/ 1334 w 1737"/>
                <a:gd name="T35" fmla="*/ 231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37" h="435">
                  <a:moveTo>
                    <a:pt x="1334" y="231"/>
                  </a:moveTo>
                  <a:lnTo>
                    <a:pt x="1334" y="231"/>
                  </a:lnTo>
                  <a:cubicBezTo>
                    <a:pt x="1273" y="265"/>
                    <a:pt x="1228" y="284"/>
                    <a:pt x="1141" y="293"/>
                  </a:cubicBezTo>
                  <a:cubicBezTo>
                    <a:pt x="1088" y="299"/>
                    <a:pt x="1035" y="302"/>
                    <a:pt x="982" y="304"/>
                  </a:cubicBezTo>
                  <a:cubicBezTo>
                    <a:pt x="957" y="305"/>
                    <a:pt x="932" y="307"/>
                    <a:pt x="907" y="308"/>
                  </a:cubicBezTo>
                  <a:cubicBezTo>
                    <a:pt x="749" y="317"/>
                    <a:pt x="594" y="327"/>
                    <a:pt x="436" y="338"/>
                  </a:cubicBezTo>
                  <a:lnTo>
                    <a:pt x="0" y="367"/>
                  </a:lnTo>
                  <a:lnTo>
                    <a:pt x="0" y="435"/>
                  </a:lnTo>
                  <a:lnTo>
                    <a:pt x="440" y="394"/>
                  </a:lnTo>
                  <a:cubicBezTo>
                    <a:pt x="583" y="382"/>
                    <a:pt x="748" y="367"/>
                    <a:pt x="910" y="354"/>
                  </a:cubicBezTo>
                  <a:lnTo>
                    <a:pt x="1027" y="345"/>
                  </a:lnTo>
                  <a:cubicBezTo>
                    <a:pt x="1073" y="341"/>
                    <a:pt x="1111" y="337"/>
                    <a:pt x="1145" y="333"/>
                  </a:cubicBezTo>
                  <a:cubicBezTo>
                    <a:pt x="1235" y="321"/>
                    <a:pt x="1311" y="303"/>
                    <a:pt x="1379" y="278"/>
                  </a:cubicBezTo>
                  <a:cubicBezTo>
                    <a:pt x="1451" y="250"/>
                    <a:pt x="1520" y="208"/>
                    <a:pt x="1589" y="158"/>
                  </a:cubicBezTo>
                  <a:cubicBezTo>
                    <a:pt x="1651" y="114"/>
                    <a:pt x="1737" y="25"/>
                    <a:pt x="1737" y="24"/>
                  </a:cubicBezTo>
                  <a:lnTo>
                    <a:pt x="1737" y="0"/>
                  </a:lnTo>
                  <a:cubicBezTo>
                    <a:pt x="1681" y="55"/>
                    <a:pt x="1648" y="86"/>
                    <a:pt x="1587" y="126"/>
                  </a:cubicBezTo>
                  <a:cubicBezTo>
                    <a:pt x="1514" y="174"/>
                    <a:pt x="1388" y="200"/>
                    <a:pt x="1334" y="23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1" name="Freeform 295"/>
            <p:cNvSpPr>
              <a:spLocks noChangeAspect="1"/>
            </p:cNvSpPr>
            <p:nvPr userDrawn="1"/>
          </p:nvSpPr>
          <p:spPr bwMode="gray">
            <a:xfrm>
              <a:off x="2414" y="517"/>
              <a:ext cx="571" cy="117"/>
            </a:xfrm>
            <a:custGeom>
              <a:avLst/>
              <a:gdLst>
                <a:gd name="T0" fmla="*/ 1356 w 1737"/>
                <a:gd name="T1" fmla="*/ 187 h 353"/>
                <a:gd name="T2" fmla="*/ 1356 w 1737"/>
                <a:gd name="T3" fmla="*/ 187 h 353"/>
                <a:gd name="T4" fmla="*/ 1129 w 1737"/>
                <a:gd name="T5" fmla="*/ 227 h 353"/>
                <a:gd name="T6" fmla="*/ 1014 w 1737"/>
                <a:gd name="T7" fmla="*/ 234 h 353"/>
                <a:gd name="T8" fmla="*/ 897 w 1737"/>
                <a:gd name="T9" fmla="*/ 240 h 353"/>
                <a:gd name="T10" fmla="*/ 0 w 1737"/>
                <a:gd name="T11" fmla="*/ 285 h 353"/>
                <a:gd name="T12" fmla="*/ 0 w 1737"/>
                <a:gd name="T13" fmla="*/ 353 h 353"/>
                <a:gd name="T14" fmla="*/ 900 w 1737"/>
                <a:gd name="T15" fmla="*/ 285 h 353"/>
                <a:gd name="T16" fmla="*/ 1016 w 1737"/>
                <a:gd name="T17" fmla="*/ 277 h 353"/>
                <a:gd name="T18" fmla="*/ 1133 w 1737"/>
                <a:gd name="T19" fmla="*/ 267 h 353"/>
                <a:gd name="T20" fmla="*/ 1366 w 1737"/>
                <a:gd name="T21" fmla="*/ 220 h 353"/>
                <a:gd name="T22" fmla="*/ 1582 w 1737"/>
                <a:gd name="T23" fmla="*/ 118 h 353"/>
                <a:gd name="T24" fmla="*/ 1737 w 1737"/>
                <a:gd name="T25" fmla="*/ 1 h 353"/>
                <a:gd name="T26" fmla="*/ 1737 w 1737"/>
                <a:gd name="T27" fmla="*/ 0 h 353"/>
                <a:gd name="T28" fmla="*/ 1568 w 1737"/>
                <a:gd name="T29" fmla="*/ 94 h 353"/>
                <a:gd name="T30" fmla="*/ 1356 w 1737"/>
                <a:gd name="T31" fmla="*/ 187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53">
                  <a:moveTo>
                    <a:pt x="1356" y="187"/>
                  </a:moveTo>
                  <a:lnTo>
                    <a:pt x="1356" y="187"/>
                  </a:lnTo>
                  <a:cubicBezTo>
                    <a:pt x="1290" y="207"/>
                    <a:pt x="1216" y="220"/>
                    <a:pt x="1129" y="227"/>
                  </a:cubicBezTo>
                  <a:cubicBezTo>
                    <a:pt x="1094" y="230"/>
                    <a:pt x="1057" y="233"/>
                    <a:pt x="1014" y="234"/>
                  </a:cubicBezTo>
                  <a:lnTo>
                    <a:pt x="897" y="240"/>
                  </a:lnTo>
                  <a:cubicBezTo>
                    <a:pt x="607" y="253"/>
                    <a:pt x="318" y="268"/>
                    <a:pt x="0" y="285"/>
                  </a:cubicBezTo>
                  <a:lnTo>
                    <a:pt x="0" y="353"/>
                  </a:lnTo>
                  <a:cubicBezTo>
                    <a:pt x="304" y="329"/>
                    <a:pt x="602" y="306"/>
                    <a:pt x="900" y="285"/>
                  </a:cubicBezTo>
                  <a:lnTo>
                    <a:pt x="1016" y="277"/>
                  </a:lnTo>
                  <a:cubicBezTo>
                    <a:pt x="1061" y="274"/>
                    <a:pt x="1098" y="271"/>
                    <a:pt x="1133" y="267"/>
                  </a:cubicBezTo>
                  <a:cubicBezTo>
                    <a:pt x="1222" y="257"/>
                    <a:pt x="1298" y="242"/>
                    <a:pt x="1366" y="220"/>
                  </a:cubicBezTo>
                  <a:cubicBezTo>
                    <a:pt x="1440" y="196"/>
                    <a:pt x="1513" y="162"/>
                    <a:pt x="1582" y="118"/>
                  </a:cubicBezTo>
                  <a:cubicBezTo>
                    <a:pt x="1633" y="86"/>
                    <a:pt x="1684" y="47"/>
                    <a:pt x="1737" y="1"/>
                  </a:cubicBezTo>
                  <a:lnTo>
                    <a:pt x="1737" y="0"/>
                  </a:lnTo>
                  <a:cubicBezTo>
                    <a:pt x="1679" y="49"/>
                    <a:pt x="1623" y="60"/>
                    <a:pt x="1568" y="94"/>
                  </a:cubicBezTo>
                  <a:cubicBezTo>
                    <a:pt x="1500" y="135"/>
                    <a:pt x="1429" y="166"/>
                    <a:pt x="1356" y="187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2" name="Freeform 296"/>
            <p:cNvSpPr>
              <a:spLocks noChangeAspect="1"/>
            </p:cNvSpPr>
            <p:nvPr userDrawn="1"/>
          </p:nvSpPr>
          <p:spPr bwMode="gray">
            <a:xfrm>
              <a:off x="2414" y="555"/>
              <a:ext cx="571" cy="109"/>
            </a:xfrm>
            <a:custGeom>
              <a:avLst/>
              <a:gdLst>
                <a:gd name="T0" fmla="*/ 1345 w 1737"/>
                <a:gd name="T1" fmla="*/ 186 h 331"/>
                <a:gd name="T2" fmla="*/ 1345 w 1737"/>
                <a:gd name="T3" fmla="*/ 186 h 331"/>
                <a:gd name="T4" fmla="*/ 1119 w 1737"/>
                <a:gd name="T5" fmla="*/ 217 h 331"/>
                <a:gd name="T6" fmla="*/ 1004 w 1737"/>
                <a:gd name="T7" fmla="*/ 222 h 331"/>
                <a:gd name="T8" fmla="*/ 888 w 1737"/>
                <a:gd name="T9" fmla="*/ 227 h 331"/>
                <a:gd name="T10" fmla="*/ 0 w 1737"/>
                <a:gd name="T11" fmla="*/ 263 h 331"/>
                <a:gd name="T12" fmla="*/ 0 w 1737"/>
                <a:gd name="T13" fmla="*/ 331 h 331"/>
                <a:gd name="T14" fmla="*/ 891 w 1737"/>
                <a:gd name="T15" fmla="*/ 272 h 331"/>
                <a:gd name="T16" fmla="*/ 1006 w 1737"/>
                <a:gd name="T17" fmla="*/ 265 h 331"/>
                <a:gd name="T18" fmla="*/ 1122 w 1737"/>
                <a:gd name="T19" fmla="*/ 257 h 331"/>
                <a:gd name="T20" fmla="*/ 1353 w 1737"/>
                <a:gd name="T21" fmla="*/ 219 h 331"/>
                <a:gd name="T22" fmla="*/ 1573 w 1737"/>
                <a:gd name="T23" fmla="*/ 133 h 331"/>
                <a:gd name="T24" fmla="*/ 1737 w 1737"/>
                <a:gd name="T25" fmla="*/ 29 h 331"/>
                <a:gd name="T26" fmla="*/ 1737 w 1737"/>
                <a:gd name="T27" fmla="*/ 0 h 331"/>
                <a:gd name="T28" fmla="*/ 1561 w 1737"/>
                <a:gd name="T29" fmla="*/ 108 h 331"/>
                <a:gd name="T30" fmla="*/ 1345 w 1737"/>
                <a:gd name="T31" fmla="*/ 186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331">
                  <a:moveTo>
                    <a:pt x="1345" y="186"/>
                  </a:moveTo>
                  <a:lnTo>
                    <a:pt x="1345" y="186"/>
                  </a:lnTo>
                  <a:cubicBezTo>
                    <a:pt x="1279" y="201"/>
                    <a:pt x="1207" y="211"/>
                    <a:pt x="1119" y="217"/>
                  </a:cubicBezTo>
                  <a:cubicBezTo>
                    <a:pt x="1085" y="219"/>
                    <a:pt x="1049" y="221"/>
                    <a:pt x="1004" y="222"/>
                  </a:cubicBezTo>
                  <a:lnTo>
                    <a:pt x="888" y="227"/>
                  </a:lnTo>
                  <a:cubicBezTo>
                    <a:pt x="597" y="238"/>
                    <a:pt x="301" y="250"/>
                    <a:pt x="0" y="263"/>
                  </a:cubicBezTo>
                  <a:lnTo>
                    <a:pt x="0" y="331"/>
                  </a:lnTo>
                  <a:cubicBezTo>
                    <a:pt x="300" y="310"/>
                    <a:pt x="594" y="290"/>
                    <a:pt x="891" y="272"/>
                  </a:cubicBezTo>
                  <a:lnTo>
                    <a:pt x="1006" y="265"/>
                  </a:lnTo>
                  <a:cubicBezTo>
                    <a:pt x="1051" y="262"/>
                    <a:pt x="1088" y="260"/>
                    <a:pt x="1122" y="257"/>
                  </a:cubicBezTo>
                  <a:cubicBezTo>
                    <a:pt x="1212" y="248"/>
                    <a:pt x="1285" y="236"/>
                    <a:pt x="1353" y="219"/>
                  </a:cubicBezTo>
                  <a:cubicBezTo>
                    <a:pt x="1429" y="199"/>
                    <a:pt x="1503" y="170"/>
                    <a:pt x="1573" y="133"/>
                  </a:cubicBezTo>
                  <a:cubicBezTo>
                    <a:pt x="1627" y="105"/>
                    <a:pt x="1681" y="70"/>
                    <a:pt x="1737" y="29"/>
                  </a:cubicBezTo>
                  <a:lnTo>
                    <a:pt x="1737" y="0"/>
                  </a:lnTo>
                  <a:cubicBezTo>
                    <a:pt x="1676" y="44"/>
                    <a:pt x="1619" y="79"/>
                    <a:pt x="1561" y="108"/>
                  </a:cubicBezTo>
                  <a:cubicBezTo>
                    <a:pt x="1492" y="142"/>
                    <a:pt x="1420" y="168"/>
                    <a:pt x="1345" y="186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3" name="Freeform 297"/>
            <p:cNvSpPr>
              <a:spLocks noChangeAspect="1"/>
            </p:cNvSpPr>
            <p:nvPr userDrawn="1"/>
          </p:nvSpPr>
          <p:spPr bwMode="gray">
            <a:xfrm>
              <a:off x="2414" y="603"/>
              <a:ext cx="571" cy="90"/>
            </a:xfrm>
            <a:custGeom>
              <a:avLst/>
              <a:gdLst>
                <a:gd name="T0" fmla="*/ 1336 w 1737"/>
                <a:gd name="T1" fmla="*/ 152 h 275"/>
                <a:gd name="T2" fmla="*/ 1336 w 1737"/>
                <a:gd name="T3" fmla="*/ 152 h 275"/>
                <a:gd name="T4" fmla="*/ 1110 w 1737"/>
                <a:gd name="T5" fmla="*/ 176 h 275"/>
                <a:gd name="T6" fmla="*/ 996 w 1737"/>
                <a:gd name="T7" fmla="*/ 180 h 275"/>
                <a:gd name="T8" fmla="*/ 0 w 1737"/>
                <a:gd name="T9" fmla="*/ 207 h 275"/>
                <a:gd name="T10" fmla="*/ 0 w 1737"/>
                <a:gd name="T11" fmla="*/ 275 h 275"/>
                <a:gd name="T12" fmla="*/ 883 w 1737"/>
                <a:gd name="T13" fmla="*/ 228 h 275"/>
                <a:gd name="T14" fmla="*/ 997 w 1737"/>
                <a:gd name="T15" fmla="*/ 223 h 275"/>
                <a:gd name="T16" fmla="*/ 1112 w 1737"/>
                <a:gd name="T17" fmla="*/ 216 h 275"/>
                <a:gd name="T18" fmla="*/ 1342 w 1737"/>
                <a:gd name="T19" fmla="*/ 185 h 275"/>
                <a:gd name="T20" fmla="*/ 1564 w 1737"/>
                <a:gd name="T21" fmla="*/ 116 h 275"/>
                <a:gd name="T22" fmla="*/ 1737 w 1737"/>
                <a:gd name="T23" fmla="*/ 27 h 275"/>
                <a:gd name="T24" fmla="*/ 1737 w 1737"/>
                <a:gd name="T25" fmla="*/ 0 h 275"/>
                <a:gd name="T26" fmla="*/ 1554 w 1737"/>
                <a:gd name="T27" fmla="*/ 89 h 275"/>
                <a:gd name="T28" fmla="*/ 1336 w 1737"/>
                <a:gd name="T29" fmla="*/ 152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37" h="275">
                  <a:moveTo>
                    <a:pt x="1336" y="152"/>
                  </a:moveTo>
                  <a:lnTo>
                    <a:pt x="1336" y="152"/>
                  </a:lnTo>
                  <a:cubicBezTo>
                    <a:pt x="1269" y="164"/>
                    <a:pt x="1197" y="172"/>
                    <a:pt x="1110" y="176"/>
                  </a:cubicBezTo>
                  <a:cubicBezTo>
                    <a:pt x="1077" y="178"/>
                    <a:pt x="1042" y="179"/>
                    <a:pt x="996" y="180"/>
                  </a:cubicBezTo>
                  <a:lnTo>
                    <a:pt x="0" y="207"/>
                  </a:lnTo>
                  <a:lnTo>
                    <a:pt x="0" y="275"/>
                  </a:lnTo>
                  <a:lnTo>
                    <a:pt x="883" y="228"/>
                  </a:lnTo>
                  <a:lnTo>
                    <a:pt x="997" y="223"/>
                  </a:lnTo>
                  <a:cubicBezTo>
                    <a:pt x="1042" y="221"/>
                    <a:pt x="1079" y="218"/>
                    <a:pt x="1112" y="216"/>
                  </a:cubicBezTo>
                  <a:cubicBezTo>
                    <a:pt x="1201" y="209"/>
                    <a:pt x="1274" y="199"/>
                    <a:pt x="1342" y="185"/>
                  </a:cubicBezTo>
                  <a:cubicBezTo>
                    <a:pt x="1419" y="169"/>
                    <a:pt x="1494" y="146"/>
                    <a:pt x="1564" y="116"/>
                  </a:cubicBezTo>
                  <a:cubicBezTo>
                    <a:pt x="1621" y="92"/>
                    <a:pt x="1678" y="62"/>
                    <a:pt x="1737" y="27"/>
                  </a:cubicBezTo>
                  <a:lnTo>
                    <a:pt x="1737" y="0"/>
                  </a:lnTo>
                  <a:cubicBezTo>
                    <a:pt x="1673" y="36"/>
                    <a:pt x="1613" y="66"/>
                    <a:pt x="1554" y="89"/>
                  </a:cubicBezTo>
                  <a:cubicBezTo>
                    <a:pt x="1484" y="117"/>
                    <a:pt x="1411" y="138"/>
                    <a:pt x="1336" y="15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4" name="Freeform 298"/>
            <p:cNvSpPr>
              <a:spLocks noChangeAspect="1"/>
            </p:cNvSpPr>
            <p:nvPr userDrawn="1"/>
          </p:nvSpPr>
          <p:spPr bwMode="gray">
            <a:xfrm>
              <a:off x="2414" y="649"/>
              <a:ext cx="571" cy="75"/>
            </a:xfrm>
            <a:custGeom>
              <a:avLst/>
              <a:gdLst>
                <a:gd name="T0" fmla="*/ 1328 w 1737"/>
                <a:gd name="T1" fmla="*/ 121 h 226"/>
                <a:gd name="T2" fmla="*/ 1328 w 1737"/>
                <a:gd name="T3" fmla="*/ 121 h 226"/>
                <a:gd name="T4" fmla="*/ 958 w 1737"/>
                <a:gd name="T5" fmla="*/ 141 h 226"/>
                <a:gd name="T6" fmla="*/ 874 w 1737"/>
                <a:gd name="T7" fmla="*/ 143 h 226"/>
                <a:gd name="T8" fmla="*/ 0 w 1737"/>
                <a:gd name="T9" fmla="*/ 158 h 226"/>
                <a:gd name="T10" fmla="*/ 0 w 1737"/>
                <a:gd name="T11" fmla="*/ 226 h 226"/>
                <a:gd name="T12" fmla="*/ 876 w 1737"/>
                <a:gd name="T13" fmla="*/ 188 h 226"/>
                <a:gd name="T14" fmla="*/ 959 w 1737"/>
                <a:gd name="T15" fmla="*/ 185 h 226"/>
                <a:gd name="T16" fmla="*/ 1332 w 1737"/>
                <a:gd name="T17" fmla="*/ 155 h 226"/>
                <a:gd name="T18" fmla="*/ 1557 w 1737"/>
                <a:gd name="T19" fmla="*/ 101 h 226"/>
                <a:gd name="T20" fmla="*/ 1737 w 1737"/>
                <a:gd name="T21" fmla="*/ 26 h 226"/>
                <a:gd name="T22" fmla="*/ 1737 w 1737"/>
                <a:gd name="T23" fmla="*/ 0 h 226"/>
                <a:gd name="T24" fmla="*/ 1548 w 1737"/>
                <a:gd name="T25" fmla="*/ 74 h 226"/>
                <a:gd name="T26" fmla="*/ 1328 w 1737"/>
                <a:gd name="T27" fmla="*/ 121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226">
                  <a:moveTo>
                    <a:pt x="1328" y="121"/>
                  </a:moveTo>
                  <a:lnTo>
                    <a:pt x="1328" y="121"/>
                  </a:lnTo>
                  <a:cubicBezTo>
                    <a:pt x="1205" y="138"/>
                    <a:pt x="1080" y="139"/>
                    <a:pt x="958" y="141"/>
                  </a:cubicBezTo>
                  <a:cubicBezTo>
                    <a:pt x="930" y="142"/>
                    <a:pt x="902" y="142"/>
                    <a:pt x="874" y="143"/>
                  </a:cubicBezTo>
                  <a:lnTo>
                    <a:pt x="0" y="158"/>
                  </a:lnTo>
                  <a:lnTo>
                    <a:pt x="0" y="226"/>
                  </a:lnTo>
                  <a:lnTo>
                    <a:pt x="876" y="188"/>
                  </a:lnTo>
                  <a:cubicBezTo>
                    <a:pt x="904" y="187"/>
                    <a:pt x="931" y="186"/>
                    <a:pt x="959" y="185"/>
                  </a:cubicBezTo>
                  <a:cubicBezTo>
                    <a:pt x="1082" y="180"/>
                    <a:pt x="1209" y="175"/>
                    <a:pt x="1332" y="155"/>
                  </a:cubicBezTo>
                  <a:cubicBezTo>
                    <a:pt x="1411" y="143"/>
                    <a:pt x="1486" y="124"/>
                    <a:pt x="1557" y="101"/>
                  </a:cubicBezTo>
                  <a:cubicBezTo>
                    <a:pt x="1615" y="81"/>
                    <a:pt x="1676" y="56"/>
                    <a:pt x="1737" y="26"/>
                  </a:cubicBezTo>
                  <a:lnTo>
                    <a:pt x="1737" y="0"/>
                  </a:lnTo>
                  <a:cubicBezTo>
                    <a:pt x="1672" y="30"/>
                    <a:pt x="1609" y="55"/>
                    <a:pt x="1548" y="74"/>
                  </a:cubicBezTo>
                  <a:cubicBezTo>
                    <a:pt x="1479" y="95"/>
                    <a:pt x="1405" y="111"/>
                    <a:pt x="1328" y="121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5" name="Freeform 299"/>
            <p:cNvSpPr>
              <a:spLocks noChangeAspect="1"/>
            </p:cNvSpPr>
            <p:nvPr userDrawn="1"/>
          </p:nvSpPr>
          <p:spPr bwMode="gray">
            <a:xfrm>
              <a:off x="2414" y="696"/>
              <a:ext cx="571" cy="57"/>
            </a:xfrm>
            <a:custGeom>
              <a:avLst/>
              <a:gdLst>
                <a:gd name="T0" fmla="*/ 1321 w 1737"/>
                <a:gd name="T1" fmla="*/ 89 h 173"/>
                <a:gd name="T2" fmla="*/ 1321 w 1737"/>
                <a:gd name="T3" fmla="*/ 89 h 173"/>
                <a:gd name="T4" fmla="*/ 976 w 1737"/>
                <a:gd name="T5" fmla="*/ 99 h 173"/>
                <a:gd name="T6" fmla="*/ 870 w 1737"/>
                <a:gd name="T7" fmla="*/ 99 h 173"/>
                <a:gd name="T8" fmla="*/ 0 w 1737"/>
                <a:gd name="T9" fmla="*/ 105 h 173"/>
                <a:gd name="T10" fmla="*/ 0 w 1737"/>
                <a:gd name="T11" fmla="*/ 173 h 173"/>
                <a:gd name="T12" fmla="*/ 871 w 1737"/>
                <a:gd name="T13" fmla="*/ 145 h 173"/>
                <a:gd name="T14" fmla="*/ 976 w 1737"/>
                <a:gd name="T15" fmla="*/ 142 h 173"/>
                <a:gd name="T16" fmla="*/ 1324 w 1737"/>
                <a:gd name="T17" fmla="*/ 123 h 173"/>
                <a:gd name="T18" fmla="*/ 1549 w 1737"/>
                <a:gd name="T19" fmla="*/ 84 h 173"/>
                <a:gd name="T20" fmla="*/ 1737 w 1737"/>
                <a:gd name="T21" fmla="*/ 25 h 173"/>
                <a:gd name="T22" fmla="*/ 1737 w 1737"/>
                <a:gd name="T23" fmla="*/ 0 h 173"/>
                <a:gd name="T24" fmla="*/ 1543 w 1737"/>
                <a:gd name="T25" fmla="*/ 57 h 173"/>
                <a:gd name="T26" fmla="*/ 1321 w 1737"/>
                <a:gd name="T27" fmla="*/ 8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37" h="173">
                  <a:moveTo>
                    <a:pt x="1321" y="89"/>
                  </a:moveTo>
                  <a:lnTo>
                    <a:pt x="1321" y="89"/>
                  </a:lnTo>
                  <a:cubicBezTo>
                    <a:pt x="1206" y="99"/>
                    <a:pt x="1089" y="99"/>
                    <a:pt x="976" y="99"/>
                  </a:cubicBezTo>
                  <a:cubicBezTo>
                    <a:pt x="940" y="99"/>
                    <a:pt x="905" y="99"/>
                    <a:pt x="870" y="99"/>
                  </a:cubicBezTo>
                  <a:cubicBezTo>
                    <a:pt x="580" y="100"/>
                    <a:pt x="293" y="103"/>
                    <a:pt x="0" y="105"/>
                  </a:cubicBezTo>
                  <a:lnTo>
                    <a:pt x="0" y="173"/>
                  </a:lnTo>
                  <a:cubicBezTo>
                    <a:pt x="279" y="163"/>
                    <a:pt x="575" y="153"/>
                    <a:pt x="871" y="145"/>
                  </a:cubicBezTo>
                  <a:cubicBezTo>
                    <a:pt x="906" y="143"/>
                    <a:pt x="941" y="143"/>
                    <a:pt x="976" y="142"/>
                  </a:cubicBezTo>
                  <a:cubicBezTo>
                    <a:pt x="1090" y="139"/>
                    <a:pt x="1208" y="136"/>
                    <a:pt x="1324" y="123"/>
                  </a:cubicBezTo>
                  <a:cubicBezTo>
                    <a:pt x="1405" y="115"/>
                    <a:pt x="1478" y="102"/>
                    <a:pt x="1549" y="84"/>
                  </a:cubicBezTo>
                  <a:cubicBezTo>
                    <a:pt x="1610" y="69"/>
                    <a:pt x="1673" y="49"/>
                    <a:pt x="1737" y="25"/>
                  </a:cubicBezTo>
                  <a:lnTo>
                    <a:pt x="1737" y="0"/>
                  </a:lnTo>
                  <a:cubicBezTo>
                    <a:pt x="1671" y="24"/>
                    <a:pt x="1606" y="43"/>
                    <a:pt x="1543" y="57"/>
                  </a:cubicBezTo>
                  <a:cubicBezTo>
                    <a:pt x="1473" y="72"/>
                    <a:pt x="1400" y="83"/>
                    <a:pt x="1321" y="89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6" name="Freeform 300"/>
            <p:cNvSpPr>
              <a:spLocks noChangeAspect="1"/>
            </p:cNvSpPr>
            <p:nvPr userDrawn="1"/>
          </p:nvSpPr>
          <p:spPr bwMode="gray">
            <a:xfrm>
              <a:off x="2414" y="744"/>
              <a:ext cx="571" cy="40"/>
            </a:xfrm>
            <a:custGeom>
              <a:avLst/>
              <a:gdLst>
                <a:gd name="T0" fmla="*/ 1316 w 1737"/>
                <a:gd name="T1" fmla="*/ 55 h 121"/>
                <a:gd name="T2" fmla="*/ 1316 w 1737"/>
                <a:gd name="T3" fmla="*/ 55 h 121"/>
                <a:gd name="T4" fmla="*/ 1158 w 1737"/>
                <a:gd name="T5" fmla="*/ 58 h 121"/>
                <a:gd name="T6" fmla="*/ 1092 w 1737"/>
                <a:gd name="T7" fmla="*/ 58 h 121"/>
                <a:gd name="T8" fmla="*/ 866 w 1737"/>
                <a:gd name="T9" fmla="*/ 55 h 121"/>
                <a:gd name="T10" fmla="*/ 416 w 1737"/>
                <a:gd name="T11" fmla="*/ 53 h 121"/>
                <a:gd name="T12" fmla="*/ 0 w 1737"/>
                <a:gd name="T13" fmla="*/ 54 h 121"/>
                <a:gd name="T14" fmla="*/ 0 w 1737"/>
                <a:gd name="T15" fmla="*/ 121 h 121"/>
                <a:gd name="T16" fmla="*/ 417 w 1737"/>
                <a:gd name="T17" fmla="*/ 110 h 121"/>
                <a:gd name="T18" fmla="*/ 867 w 1737"/>
                <a:gd name="T19" fmla="*/ 100 h 121"/>
                <a:gd name="T20" fmla="*/ 1092 w 1737"/>
                <a:gd name="T21" fmla="*/ 97 h 121"/>
                <a:gd name="T22" fmla="*/ 1318 w 1737"/>
                <a:gd name="T23" fmla="*/ 89 h 121"/>
                <a:gd name="T24" fmla="*/ 1543 w 1737"/>
                <a:gd name="T25" fmla="*/ 64 h 121"/>
                <a:gd name="T26" fmla="*/ 1737 w 1737"/>
                <a:gd name="T27" fmla="*/ 24 h 121"/>
                <a:gd name="T28" fmla="*/ 1737 w 1737"/>
                <a:gd name="T29" fmla="*/ 0 h 121"/>
                <a:gd name="T30" fmla="*/ 1539 w 1737"/>
                <a:gd name="T31" fmla="*/ 36 h 121"/>
                <a:gd name="T32" fmla="*/ 1316 w 1737"/>
                <a:gd name="T33" fmla="*/ 5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37" h="121">
                  <a:moveTo>
                    <a:pt x="1316" y="55"/>
                  </a:moveTo>
                  <a:lnTo>
                    <a:pt x="1316" y="55"/>
                  </a:lnTo>
                  <a:cubicBezTo>
                    <a:pt x="1269" y="57"/>
                    <a:pt x="1217" y="58"/>
                    <a:pt x="1158" y="58"/>
                  </a:cubicBezTo>
                  <a:cubicBezTo>
                    <a:pt x="1136" y="58"/>
                    <a:pt x="1114" y="58"/>
                    <a:pt x="1092" y="58"/>
                  </a:cubicBezTo>
                  <a:lnTo>
                    <a:pt x="866" y="55"/>
                  </a:lnTo>
                  <a:cubicBezTo>
                    <a:pt x="713" y="54"/>
                    <a:pt x="559" y="53"/>
                    <a:pt x="416" y="53"/>
                  </a:cubicBezTo>
                  <a:lnTo>
                    <a:pt x="0" y="54"/>
                  </a:lnTo>
                  <a:lnTo>
                    <a:pt x="0" y="121"/>
                  </a:lnTo>
                  <a:lnTo>
                    <a:pt x="417" y="110"/>
                  </a:lnTo>
                  <a:cubicBezTo>
                    <a:pt x="560" y="107"/>
                    <a:pt x="714" y="103"/>
                    <a:pt x="867" y="100"/>
                  </a:cubicBezTo>
                  <a:lnTo>
                    <a:pt x="1092" y="97"/>
                  </a:lnTo>
                  <a:cubicBezTo>
                    <a:pt x="1154" y="96"/>
                    <a:pt x="1236" y="94"/>
                    <a:pt x="1318" y="89"/>
                  </a:cubicBezTo>
                  <a:cubicBezTo>
                    <a:pt x="1399" y="84"/>
                    <a:pt x="1473" y="76"/>
                    <a:pt x="1543" y="64"/>
                  </a:cubicBezTo>
                  <a:cubicBezTo>
                    <a:pt x="1607" y="54"/>
                    <a:pt x="1672" y="41"/>
                    <a:pt x="1737" y="24"/>
                  </a:cubicBezTo>
                  <a:lnTo>
                    <a:pt x="1737" y="0"/>
                  </a:lnTo>
                  <a:cubicBezTo>
                    <a:pt x="1670" y="16"/>
                    <a:pt x="1604" y="28"/>
                    <a:pt x="1539" y="36"/>
                  </a:cubicBezTo>
                  <a:cubicBezTo>
                    <a:pt x="1469" y="46"/>
                    <a:pt x="1396" y="52"/>
                    <a:pt x="1316" y="55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7" name="Freeform 301"/>
            <p:cNvSpPr>
              <a:spLocks noChangeAspect="1"/>
            </p:cNvSpPr>
            <p:nvPr userDrawn="1"/>
          </p:nvSpPr>
          <p:spPr bwMode="gray">
            <a:xfrm>
              <a:off x="2414" y="790"/>
              <a:ext cx="571" cy="23"/>
            </a:xfrm>
            <a:custGeom>
              <a:avLst/>
              <a:gdLst>
                <a:gd name="T0" fmla="*/ 1089 w 1737"/>
                <a:gd name="T1" fmla="*/ 22 h 72"/>
                <a:gd name="T2" fmla="*/ 1089 w 1737"/>
                <a:gd name="T3" fmla="*/ 22 h 72"/>
                <a:gd name="T4" fmla="*/ 865 w 1737"/>
                <a:gd name="T5" fmla="*/ 20 h 72"/>
                <a:gd name="T6" fmla="*/ 0 w 1737"/>
                <a:gd name="T7" fmla="*/ 5 h 72"/>
                <a:gd name="T8" fmla="*/ 0 w 1737"/>
                <a:gd name="T9" fmla="*/ 72 h 72"/>
                <a:gd name="T10" fmla="*/ 865 w 1737"/>
                <a:gd name="T11" fmla="*/ 65 h 72"/>
                <a:gd name="T12" fmla="*/ 1090 w 1737"/>
                <a:gd name="T13" fmla="*/ 62 h 72"/>
                <a:gd name="T14" fmla="*/ 1315 w 1737"/>
                <a:gd name="T15" fmla="*/ 57 h 72"/>
                <a:gd name="T16" fmla="*/ 1737 w 1737"/>
                <a:gd name="T17" fmla="*/ 24 h 72"/>
                <a:gd name="T18" fmla="*/ 1737 w 1737"/>
                <a:gd name="T19" fmla="*/ 0 h 72"/>
                <a:gd name="T20" fmla="*/ 1314 w 1737"/>
                <a:gd name="T21" fmla="*/ 23 h 72"/>
                <a:gd name="T22" fmla="*/ 1089 w 1737"/>
                <a:gd name="T23" fmla="*/ 2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37" h="72">
                  <a:moveTo>
                    <a:pt x="1089" y="22"/>
                  </a:moveTo>
                  <a:lnTo>
                    <a:pt x="1089" y="22"/>
                  </a:lnTo>
                  <a:lnTo>
                    <a:pt x="865" y="20"/>
                  </a:lnTo>
                  <a:cubicBezTo>
                    <a:pt x="578" y="16"/>
                    <a:pt x="292" y="10"/>
                    <a:pt x="0" y="5"/>
                  </a:cubicBezTo>
                  <a:lnTo>
                    <a:pt x="0" y="72"/>
                  </a:lnTo>
                  <a:cubicBezTo>
                    <a:pt x="278" y="70"/>
                    <a:pt x="574" y="68"/>
                    <a:pt x="865" y="65"/>
                  </a:cubicBezTo>
                  <a:lnTo>
                    <a:pt x="1090" y="62"/>
                  </a:lnTo>
                  <a:cubicBezTo>
                    <a:pt x="1165" y="60"/>
                    <a:pt x="1240" y="59"/>
                    <a:pt x="1315" y="57"/>
                  </a:cubicBezTo>
                  <a:cubicBezTo>
                    <a:pt x="1469" y="52"/>
                    <a:pt x="1607" y="41"/>
                    <a:pt x="1737" y="24"/>
                  </a:cubicBezTo>
                  <a:lnTo>
                    <a:pt x="1737" y="0"/>
                  </a:lnTo>
                  <a:cubicBezTo>
                    <a:pt x="1607" y="14"/>
                    <a:pt x="1468" y="22"/>
                    <a:pt x="1314" y="23"/>
                  </a:cubicBezTo>
                  <a:cubicBezTo>
                    <a:pt x="1239" y="23"/>
                    <a:pt x="1164" y="23"/>
                    <a:pt x="1089" y="22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8" name="Freeform 302"/>
            <p:cNvSpPr>
              <a:spLocks noChangeAspect="1"/>
            </p:cNvSpPr>
            <p:nvPr userDrawn="1"/>
          </p:nvSpPr>
          <p:spPr bwMode="gray">
            <a:xfrm>
              <a:off x="2414" y="822"/>
              <a:ext cx="571" cy="22"/>
            </a:xfrm>
            <a:custGeom>
              <a:avLst/>
              <a:gdLst>
                <a:gd name="T0" fmla="*/ 1737 w 1737"/>
                <a:gd name="T1" fmla="*/ 44 h 68"/>
                <a:gd name="T2" fmla="*/ 1737 w 1737"/>
                <a:gd name="T3" fmla="*/ 44 h 68"/>
                <a:gd name="T4" fmla="*/ 0 w 1737"/>
                <a:gd name="T5" fmla="*/ 0 h 68"/>
                <a:gd name="T6" fmla="*/ 0 w 1737"/>
                <a:gd name="T7" fmla="*/ 68 h 68"/>
                <a:gd name="T8" fmla="*/ 1737 w 1737"/>
                <a:gd name="T9" fmla="*/ 68 h 68"/>
                <a:gd name="T10" fmla="*/ 1737 w 1737"/>
                <a:gd name="T11" fmla="*/ 4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37" h="68">
                  <a:moveTo>
                    <a:pt x="1737" y="44"/>
                  </a:moveTo>
                  <a:lnTo>
                    <a:pt x="1737" y="44"/>
                  </a:lnTo>
                  <a:lnTo>
                    <a:pt x="0" y="0"/>
                  </a:lnTo>
                  <a:lnTo>
                    <a:pt x="0" y="68"/>
                  </a:lnTo>
                  <a:lnTo>
                    <a:pt x="1737" y="68"/>
                  </a:lnTo>
                  <a:lnTo>
                    <a:pt x="1737" y="44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39" name="Freeform 303"/>
            <p:cNvSpPr>
              <a:spLocks noChangeAspect="1"/>
            </p:cNvSpPr>
            <p:nvPr userDrawn="1"/>
          </p:nvSpPr>
          <p:spPr bwMode="gray">
            <a:xfrm>
              <a:off x="2414" y="414"/>
              <a:ext cx="571" cy="160"/>
            </a:xfrm>
            <a:custGeom>
              <a:avLst/>
              <a:gdLst>
                <a:gd name="T0" fmla="*/ 1580 w 1737"/>
                <a:gd name="T1" fmla="*/ 148 h 484"/>
                <a:gd name="T2" fmla="*/ 1580 w 1737"/>
                <a:gd name="T3" fmla="*/ 148 h 484"/>
                <a:gd name="T4" fmla="*/ 1383 w 1737"/>
                <a:gd name="T5" fmla="*/ 271 h 484"/>
                <a:gd name="T6" fmla="*/ 1150 w 1737"/>
                <a:gd name="T7" fmla="*/ 322 h 484"/>
                <a:gd name="T8" fmla="*/ 981 w 1737"/>
                <a:gd name="T9" fmla="*/ 345 h 484"/>
                <a:gd name="T10" fmla="*/ 913 w 1737"/>
                <a:gd name="T11" fmla="*/ 350 h 484"/>
                <a:gd name="T12" fmla="*/ 0 w 1737"/>
                <a:gd name="T13" fmla="*/ 416 h 484"/>
                <a:gd name="T14" fmla="*/ 0 w 1737"/>
                <a:gd name="T15" fmla="*/ 484 h 484"/>
                <a:gd name="T16" fmla="*/ 917 w 1737"/>
                <a:gd name="T17" fmla="*/ 395 h 484"/>
                <a:gd name="T18" fmla="*/ 1036 w 1737"/>
                <a:gd name="T19" fmla="*/ 384 h 484"/>
                <a:gd name="T20" fmla="*/ 1155 w 1737"/>
                <a:gd name="T21" fmla="*/ 369 h 484"/>
                <a:gd name="T22" fmla="*/ 1389 w 1737"/>
                <a:gd name="T23" fmla="*/ 302 h 484"/>
                <a:gd name="T24" fmla="*/ 1600 w 1737"/>
                <a:gd name="T25" fmla="*/ 163 h 484"/>
                <a:gd name="T26" fmla="*/ 1737 w 1737"/>
                <a:gd name="T27" fmla="*/ 24 h 484"/>
                <a:gd name="T28" fmla="*/ 1737 w 1737"/>
                <a:gd name="T29" fmla="*/ 0 h 484"/>
                <a:gd name="T30" fmla="*/ 1580 w 1737"/>
                <a:gd name="T31" fmla="*/ 148 h 4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37" h="484">
                  <a:moveTo>
                    <a:pt x="1580" y="148"/>
                  </a:moveTo>
                  <a:lnTo>
                    <a:pt x="1580" y="148"/>
                  </a:lnTo>
                  <a:cubicBezTo>
                    <a:pt x="1514" y="201"/>
                    <a:pt x="1463" y="239"/>
                    <a:pt x="1383" y="271"/>
                  </a:cubicBezTo>
                  <a:cubicBezTo>
                    <a:pt x="1312" y="299"/>
                    <a:pt x="1237" y="310"/>
                    <a:pt x="1150" y="322"/>
                  </a:cubicBezTo>
                  <a:cubicBezTo>
                    <a:pt x="1095" y="330"/>
                    <a:pt x="1037" y="341"/>
                    <a:pt x="981" y="345"/>
                  </a:cubicBezTo>
                  <a:cubicBezTo>
                    <a:pt x="959" y="347"/>
                    <a:pt x="936" y="348"/>
                    <a:pt x="913" y="350"/>
                  </a:cubicBezTo>
                  <a:lnTo>
                    <a:pt x="0" y="416"/>
                  </a:lnTo>
                  <a:lnTo>
                    <a:pt x="0" y="484"/>
                  </a:lnTo>
                  <a:lnTo>
                    <a:pt x="917" y="395"/>
                  </a:lnTo>
                  <a:lnTo>
                    <a:pt x="1036" y="384"/>
                  </a:lnTo>
                  <a:cubicBezTo>
                    <a:pt x="1080" y="380"/>
                    <a:pt x="1119" y="375"/>
                    <a:pt x="1155" y="369"/>
                  </a:cubicBezTo>
                  <a:cubicBezTo>
                    <a:pt x="1244" y="355"/>
                    <a:pt x="1321" y="333"/>
                    <a:pt x="1389" y="302"/>
                  </a:cubicBezTo>
                  <a:cubicBezTo>
                    <a:pt x="1461" y="271"/>
                    <a:pt x="1533" y="220"/>
                    <a:pt x="1600" y="163"/>
                  </a:cubicBezTo>
                  <a:cubicBezTo>
                    <a:pt x="1645" y="125"/>
                    <a:pt x="1689" y="77"/>
                    <a:pt x="1737" y="24"/>
                  </a:cubicBezTo>
                  <a:lnTo>
                    <a:pt x="1737" y="0"/>
                  </a:lnTo>
                  <a:cubicBezTo>
                    <a:pt x="1679" y="60"/>
                    <a:pt x="1631" y="107"/>
                    <a:pt x="1580" y="148"/>
                  </a:cubicBez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0" name="Freeform 304"/>
            <p:cNvSpPr>
              <a:spLocks noChangeAspect="1"/>
            </p:cNvSpPr>
            <p:nvPr userDrawn="1"/>
          </p:nvSpPr>
          <p:spPr bwMode="gray">
            <a:xfrm>
              <a:off x="2651" y="834"/>
              <a:ext cx="500" cy="223"/>
            </a:xfrm>
            <a:custGeom>
              <a:avLst/>
              <a:gdLst>
                <a:gd name="T0" fmla="*/ 0 w 1521"/>
                <a:gd name="T1" fmla="*/ 677 h 677"/>
                <a:gd name="T2" fmla="*/ 0 w 1521"/>
                <a:gd name="T3" fmla="*/ 677 h 677"/>
                <a:gd name="T4" fmla="*/ 1521 w 1521"/>
                <a:gd name="T5" fmla="*/ 677 h 677"/>
                <a:gd name="T6" fmla="*/ 1521 w 1521"/>
                <a:gd name="T7" fmla="*/ 0 h 677"/>
                <a:gd name="T8" fmla="*/ 0 w 1521"/>
                <a:gd name="T9" fmla="*/ 0 h 677"/>
                <a:gd name="T10" fmla="*/ 0 w 1521"/>
                <a:gd name="T11" fmla="*/ 677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1" h="677">
                  <a:moveTo>
                    <a:pt x="0" y="677"/>
                  </a:moveTo>
                  <a:lnTo>
                    <a:pt x="0" y="677"/>
                  </a:lnTo>
                  <a:lnTo>
                    <a:pt x="1521" y="677"/>
                  </a:lnTo>
                  <a:lnTo>
                    <a:pt x="1521" y="0"/>
                  </a:lnTo>
                  <a:lnTo>
                    <a:pt x="0" y="0"/>
                  </a:lnTo>
                  <a:lnTo>
                    <a:pt x="0" y="6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1" name="Freeform 305"/>
            <p:cNvSpPr>
              <a:spLocks noChangeAspect="1"/>
            </p:cNvSpPr>
            <p:nvPr userDrawn="1"/>
          </p:nvSpPr>
          <p:spPr bwMode="gray">
            <a:xfrm>
              <a:off x="2651" y="508"/>
              <a:ext cx="501" cy="336"/>
            </a:xfrm>
            <a:custGeom>
              <a:avLst/>
              <a:gdLst>
                <a:gd name="T0" fmla="*/ 0 w 1522"/>
                <a:gd name="T1" fmla="*/ 1019 h 1019"/>
                <a:gd name="T2" fmla="*/ 0 w 1522"/>
                <a:gd name="T3" fmla="*/ 1019 h 1019"/>
                <a:gd name="T4" fmla="*/ 1522 w 1522"/>
                <a:gd name="T5" fmla="*/ 1019 h 1019"/>
                <a:gd name="T6" fmla="*/ 1522 w 1522"/>
                <a:gd name="T7" fmla="*/ 0 h 1019"/>
                <a:gd name="T8" fmla="*/ 0 w 1522"/>
                <a:gd name="T9" fmla="*/ 0 h 1019"/>
                <a:gd name="T10" fmla="*/ 0 w 1522"/>
                <a:gd name="T11" fmla="*/ 1019 h 10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1019">
                  <a:moveTo>
                    <a:pt x="0" y="1019"/>
                  </a:moveTo>
                  <a:lnTo>
                    <a:pt x="0" y="1019"/>
                  </a:lnTo>
                  <a:lnTo>
                    <a:pt x="1522" y="1019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1019"/>
                  </a:lnTo>
                  <a:close/>
                </a:path>
              </a:pathLst>
            </a:custGeom>
            <a:solidFill>
              <a:srgbClr val="254A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2" name="Freeform 306"/>
            <p:cNvSpPr>
              <a:spLocks noChangeAspect="1"/>
            </p:cNvSpPr>
            <p:nvPr userDrawn="1"/>
          </p:nvSpPr>
          <p:spPr bwMode="gray">
            <a:xfrm>
              <a:off x="2879" y="539"/>
              <a:ext cx="45" cy="45"/>
            </a:xfrm>
            <a:custGeom>
              <a:avLst/>
              <a:gdLst>
                <a:gd name="T0" fmla="*/ 84 w 137"/>
                <a:gd name="T1" fmla="*/ 51 h 137"/>
                <a:gd name="T2" fmla="*/ 84 w 137"/>
                <a:gd name="T3" fmla="*/ 51 h 137"/>
                <a:gd name="T4" fmla="*/ 137 w 137"/>
                <a:gd name="T5" fmla="*/ 51 h 137"/>
                <a:gd name="T6" fmla="*/ 94 w 137"/>
                <a:gd name="T7" fmla="*/ 84 h 137"/>
                <a:gd name="T8" fmla="*/ 111 w 137"/>
                <a:gd name="T9" fmla="*/ 137 h 137"/>
                <a:gd name="T10" fmla="*/ 68 w 137"/>
                <a:gd name="T11" fmla="*/ 105 h 137"/>
                <a:gd name="T12" fmla="*/ 26 w 137"/>
                <a:gd name="T13" fmla="*/ 137 h 137"/>
                <a:gd name="T14" fmla="*/ 43 w 137"/>
                <a:gd name="T15" fmla="*/ 84 h 137"/>
                <a:gd name="T16" fmla="*/ 0 w 137"/>
                <a:gd name="T17" fmla="*/ 51 h 137"/>
                <a:gd name="T18" fmla="*/ 52 w 137"/>
                <a:gd name="T19" fmla="*/ 51 h 137"/>
                <a:gd name="T20" fmla="*/ 68 w 137"/>
                <a:gd name="T21" fmla="*/ 0 h 137"/>
                <a:gd name="T22" fmla="*/ 84 w 137"/>
                <a:gd name="T23" fmla="*/ 51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7">
                  <a:moveTo>
                    <a:pt x="84" y="51"/>
                  </a:moveTo>
                  <a:lnTo>
                    <a:pt x="84" y="51"/>
                  </a:lnTo>
                  <a:lnTo>
                    <a:pt x="137" y="51"/>
                  </a:lnTo>
                  <a:lnTo>
                    <a:pt x="94" y="84"/>
                  </a:lnTo>
                  <a:lnTo>
                    <a:pt x="111" y="137"/>
                  </a:lnTo>
                  <a:lnTo>
                    <a:pt x="68" y="105"/>
                  </a:lnTo>
                  <a:lnTo>
                    <a:pt x="26" y="137"/>
                  </a:lnTo>
                  <a:lnTo>
                    <a:pt x="43" y="84"/>
                  </a:lnTo>
                  <a:lnTo>
                    <a:pt x="0" y="51"/>
                  </a:lnTo>
                  <a:lnTo>
                    <a:pt x="52" y="51"/>
                  </a:lnTo>
                  <a:lnTo>
                    <a:pt x="68" y="0"/>
                  </a:lnTo>
                  <a:lnTo>
                    <a:pt x="84" y="51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3" name="Freeform 307"/>
            <p:cNvSpPr>
              <a:spLocks noChangeAspect="1"/>
            </p:cNvSpPr>
            <p:nvPr userDrawn="1"/>
          </p:nvSpPr>
          <p:spPr bwMode="gray">
            <a:xfrm>
              <a:off x="2880" y="764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4" name="Freeform 308"/>
            <p:cNvSpPr>
              <a:spLocks noChangeAspect="1"/>
            </p:cNvSpPr>
            <p:nvPr userDrawn="1"/>
          </p:nvSpPr>
          <p:spPr bwMode="gray">
            <a:xfrm>
              <a:off x="2935" y="749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5" name="Freeform 309"/>
            <p:cNvSpPr>
              <a:spLocks noChangeAspect="1"/>
            </p:cNvSpPr>
            <p:nvPr userDrawn="1"/>
          </p:nvSpPr>
          <p:spPr bwMode="gray">
            <a:xfrm>
              <a:off x="2935" y="554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2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4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2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4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6" name="Freeform 310"/>
            <p:cNvSpPr>
              <a:spLocks noChangeAspect="1"/>
            </p:cNvSpPr>
            <p:nvPr userDrawn="1"/>
          </p:nvSpPr>
          <p:spPr bwMode="gray">
            <a:xfrm>
              <a:off x="2976" y="596"/>
              <a:ext cx="45" cy="43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7" name="Freeform 311"/>
            <p:cNvSpPr>
              <a:spLocks noChangeAspect="1"/>
            </p:cNvSpPr>
            <p:nvPr userDrawn="1"/>
          </p:nvSpPr>
          <p:spPr bwMode="gray">
            <a:xfrm>
              <a:off x="2976" y="708"/>
              <a:ext cx="45" cy="44"/>
            </a:xfrm>
            <a:custGeom>
              <a:avLst/>
              <a:gdLst>
                <a:gd name="T0" fmla="*/ 85 w 138"/>
                <a:gd name="T1" fmla="*/ 49 h 132"/>
                <a:gd name="T2" fmla="*/ 85 w 138"/>
                <a:gd name="T3" fmla="*/ 49 h 132"/>
                <a:gd name="T4" fmla="*/ 138 w 138"/>
                <a:gd name="T5" fmla="*/ 49 h 132"/>
                <a:gd name="T6" fmla="*/ 95 w 138"/>
                <a:gd name="T7" fmla="*/ 81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1 h 132"/>
                <a:gd name="T16" fmla="*/ 0 w 138"/>
                <a:gd name="T17" fmla="*/ 49 h 132"/>
                <a:gd name="T18" fmla="*/ 53 w 138"/>
                <a:gd name="T19" fmla="*/ 49 h 132"/>
                <a:gd name="T20" fmla="*/ 69 w 138"/>
                <a:gd name="T21" fmla="*/ 0 h 132"/>
                <a:gd name="T22" fmla="*/ 85 w 138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49"/>
                  </a:moveTo>
                  <a:lnTo>
                    <a:pt x="85" y="49"/>
                  </a:lnTo>
                  <a:lnTo>
                    <a:pt x="138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5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8" name="Freeform 312"/>
            <p:cNvSpPr>
              <a:spLocks noChangeAspect="1"/>
            </p:cNvSpPr>
            <p:nvPr userDrawn="1"/>
          </p:nvSpPr>
          <p:spPr bwMode="gray">
            <a:xfrm>
              <a:off x="2991" y="651"/>
              <a:ext cx="45" cy="44"/>
            </a:xfrm>
            <a:custGeom>
              <a:avLst/>
              <a:gdLst>
                <a:gd name="T0" fmla="*/ 84 w 137"/>
                <a:gd name="T1" fmla="*/ 49 h 132"/>
                <a:gd name="T2" fmla="*/ 84 w 137"/>
                <a:gd name="T3" fmla="*/ 49 h 132"/>
                <a:gd name="T4" fmla="*/ 137 w 137"/>
                <a:gd name="T5" fmla="*/ 49 h 132"/>
                <a:gd name="T6" fmla="*/ 95 w 137"/>
                <a:gd name="T7" fmla="*/ 81 h 132"/>
                <a:gd name="T8" fmla="*/ 111 w 137"/>
                <a:gd name="T9" fmla="*/ 132 h 132"/>
                <a:gd name="T10" fmla="*/ 69 w 137"/>
                <a:gd name="T11" fmla="*/ 101 h 132"/>
                <a:gd name="T12" fmla="*/ 26 w 137"/>
                <a:gd name="T13" fmla="*/ 132 h 132"/>
                <a:gd name="T14" fmla="*/ 43 w 137"/>
                <a:gd name="T15" fmla="*/ 81 h 132"/>
                <a:gd name="T16" fmla="*/ 0 w 137"/>
                <a:gd name="T17" fmla="*/ 49 h 132"/>
                <a:gd name="T18" fmla="*/ 53 w 137"/>
                <a:gd name="T19" fmla="*/ 49 h 132"/>
                <a:gd name="T20" fmla="*/ 69 w 137"/>
                <a:gd name="T21" fmla="*/ 0 h 132"/>
                <a:gd name="T22" fmla="*/ 84 w 137"/>
                <a:gd name="T2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132">
                  <a:moveTo>
                    <a:pt x="84" y="49"/>
                  </a:moveTo>
                  <a:lnTo>
                    <a:pt x="84" y="49"/>
                  </a:lnTo>
                  <a:lnTo>
                    <a:pt x="137" y="49"/>
                  </a:lnTo>
                  <a:lnTo>
                    <a:pt x="95" y="81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1"/>
                  </a:lnTo>
                  <a:lnTo>
                    <a:pt x="0" y="49"/>
                  </a:lnTo>
                  <a:lnTo>
                    <a:pt x="53" y="49"/>
                  </a:lnTo>
                  <a:lnTo>
                    <a:pt x="69" y="0"/>
                  </a:lnTo>
                  <a:lnTo>
                    <a:pt x="84" y="49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49" name="Freeform 313"/>
            <p:cNvSpPr>
              <a:spLocks noChangeAspect="1"/>
            </p:cNvSpPr>
            <p:nvPr userDrawn="1"/>
          </p:nvSpPr>
          <p:spPr bwMode="gray">
            <a:xfrm>
              <a:off x="2823" y="554"/>
              <a:ext cx="45" cy="44"/>
            </a:xfrm>
            <a:custGeom>
              <a:avLst/>
              <a:gdLst>
                <a:gd name="T0" fmla="*/ 85 w 138"/>
                <a:gd name="T1" fmla="*/ 50 h 133"/>
                <a:gd name="T2" fmla="*/ 85 w 138"/>
                <a:gd name="T3" fmla="*/ 50 h 133"/>
                <a:gd name="T4" fmla="*/ 138 w 138"/>
                <a:gd name="T5" fmla="*/ 50 h 133"/>
                <a:gd name="T6" fmla="*/ 95 w 138"/>
                <a:gd name="T7" fmla="*/ 82 h 133"/>
                <a:gd name="T8" fmla="*/ 112 w 138"/>
                <a:gd name="T9" fmla="*/ 133 h 133"/>
                <a:gd name="T10" fmla="*/ 69 w 138"/>
                <a:gd name="T11" fmla="*/ 101 h 133"/>
                <a:gd name="T12" fmla="*/ 27 w 138"/>
                <a:gd name="T13" fmla="*/ 133 h 133"/>
                <a:gd name="T14" fmla="*/ 43 w 138"/>
                <a:gd name="T15" fmla="*/ 82 h 133"/>
                <a:gd name="T16" fmla="*/ 0 w 138"/>
                <a:gd name="T17" fmla="*/ 50 h 133"/>
                <a:gd name="T18" fmla="*/ 53 w 138"/>
                <a:gd name="T19" fmla="*/ 50 h 133"/>
                <a:gd name="T20" fmla="*/ 69 w 138"/>
                <a:gd name="T21" fmla="*/ 0 h 133"/>
                <a:gd name="T22" fmla="*/ 85 w 138"/>
                <a:gd name="T23" fmla="*/ 5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3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2" y="133"/>
                  </a:lnTo>
                  <a:lnTo>
                    <a:pt x="69" y="101"/>
                  </a:lnTo>
                  <a:lnTo>
                    <a:pt x="27" y="133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0" name="Freeform 314"/>
            <p:cNvSpPr>
              <a:spLocks noChangeAspect="1"/>
            </p:cNvSpPr>
            <p:nvPr userDrawn="1"/>
          </p:nvSpPr>
          <p:spPr bwMode="gray">
            <a:xfrm>
              <a:off x="2783" y="596"/>
              <a:ext cx="45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1" name="Freeform 315"/>
            <p:cNvSpPr>
              <a:spLocks noChangeAspect="1"/>
            </p:cNvSpPr>
            <p:nvPr userDrawn="1"/>
          </p:nvSpPr>
          <p:spPr bwMode="gray">
            <a:xfrm>
              <a:off x="2768" y="651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2" name="Freeform 316"/>
            <p:cNvSpPr>
              <a:spLocks noChangeAspect="1"/>
            </p:cNvSpPr>
            <p:nvPr userDrawn="1"/>
          </p:nvSpPr>
          <p:spPr bwMode="gray">
            <a:xfrm>
              <a:off x="2783" y="708"/>
              <a:ext cx="45" cy="44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7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7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3" name="Freeform 317"/>
            <p:cNvSpPr>
              <a:spLocks noChangeAspect="1"/>
            </p:cNvSpPr>
            <p:nvPr userDrawn="1"/>
          </p:nvSpPr>
          <p:spPr bwMode="gray">
            <a:xfrm>
              <a:off x="2823" y="749"/>
              <a:ext cx="46" cy="43"/>
            </a:xfrm>
            <a:custGeom>
              <a:avLst/>
              <a:gdLst>
                <a:gd name="T0" fmla="*/ 85 w 138"/>
                <a:gd name="T1" fmla="*/ 50 h 132"/>
                <a:gd name="T2" fmla="*/ 85 w 138"/>
                <a:gd name="T3" fmla="*/ 50 h 132"/>
                <a:gd name="T4" fmla="*/ 138 w 138"/>
                <a:gd name="T5" fmla="*/ 50 h 132"/>
                <a:gd name="T6" fmla="*/ 95 w 138"/>
                <a:gd name="T7" fmla="*/ 82 h 132"/>
                <a:gd name="T8" fmla="*/ 111 w 138"/>
                <a:gd name="T9" fmla="*/ 132 h 132"/>
                <a:gd name="T10" fmla="*/ 69 w 138"/>
                <a:gd name="T11" fmla="*/ 101 h 132"/>
                <a:gd name="T12" fmla="*/ 26 w 138"/>
                <a:gd name="T13" fmla="*/ 132 h 132"/>
                <a:gd name="T14" fmla="*/ 43 w 138"/>
                <a:gd name="T15" fmla="*/ 82 h 132"/>
                <a:gd name="T16" fmla="*/ 0 w 138"/>
                <a:gd name="T17" fmla="*/ 50 h 132"/>
                <a:gd name="T18" fmla="*/ 53 w 138"/>
                <a:gd name="T19" fmla="*/ 50 h 132"/>
                <a:gd name="T20" fmla="*/ 69 w 138"/>
                <a:gd name="T21" fmla="*/ 0 h 132"/>
                <a:gd name="T22" fmla="*/ 85 w 138"/>
                <a:gd name="T23" fmla="*/ 5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8" h="132">
                  <a:moveTo>
                    <a:pt x="85" y="50"/>
                  </a:moveTo>
                  <a:lnTo>
                    <a:pt x="85" y="50"/>
                  </a:lnTo>
                  <a:lnTo>
                    <a:pt x="138" y="50"/>
                  </a:lnTo>
                  <a:lnTo>
                    <a:pt x="95" y="82"/>
                  </a:lnTo>
                  <a:lnTo>
                    <a:pt x="111" y="132"/>
                  </a:lnTo>
                  <a:lnTo>
                    <a:pt x="69" y="101"/>
                  </a:lnTo>
                  <a:lnTo>
                    <a:pt x="26" y="132"/>
                  </a:lnTo>
                  <a:lnTo>
                    <a:pt x="43" y="82"/>
                  </a:lnTo>
                  <a:lnTo>
                    <a:pt x="0" y="50"/>
                  </a:lnTo>
                  <a:lnTo>
                    <a:pt x="53" y="50"/>
                  </a:lnTo>
                  <a:lnTo>
                    <a:pt x="69" y="0"/>
                  </a:lnTo>
                  <a:lnTo>
                    <a:pt x="85" y="50"/>
                  </a:lnTo>
                  <a:close/>
                </a:path>
              </a:pathLst>
            </a:custGeom>
            <a:solidFill>
              <a:srgbClr val="FEF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4" name="Freeform 318"/>
            <p:cNvSpPr>
              <a:spLocks noChangeAspect="1"/>
            </p:cNvSpPr>
            <p:nvPr userDrawn="1"/>
          </p:nvSpPr>
          <p:spPr bwMode="gray">
            <a:xfrm>
              <a:off x="2651" y="1051"/>
              <a:ext cx="501" cy="28"/>
            </a:xfrm>
            <a:custGeom>
              <a:avLst/>
              <a:gdLst>
                <a:gd name="T0" fmla="*/ 0 w 1522"/>
                <a:gd name="T1" fmla="*/ 87 h 87"/>
                <a:gd name="T2" fmla="*/ 0 w 1522"/>
                <a:gd name="T3" fmla="*/ 87 h 87"/>
                <a:gd name="T4" fmla="*/ 1522 w 1522"/>
                <a:gd name="T5" fmla="*/ 87 h 87"/>
                <a:gd name="T6" fmla="*/ 1522 w 1522"/>
                <a:gd name="T7" fmla="*/ 0 h 87"/>
                <a:gd name="T8" fmla="*/ 0 w 1522"/>
                <a:gd name="T9" fmla="*/ 0 h 87"/>
                <a:gd name="T10" fmla="*/ 0 w 1522"/>
                <a:gd name="T11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2" h="87">
                  <a:moveTo>
                    <a:pt x="0" y="87"/>
                  </a:moveTo>
                  <a:lnTo>
                    <a:pt x="0" y="87"/>
                  </a:lnTo>
                  <a:lnTo>
                    <a:pt x="1522" y="87"/>
                  </a:lnTo>
                  <a:lnTo>
                    <a:pt x="1522" y="0"/>
                  </a:lnTo>
                  <a:lnTo>
                    <a:pt x="0" y="0"/>
                  </a:lnTo>
                  <a:lnTo>
                    <a:pt x="0" y="8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5" name="Freeform 319"/>
            <p:cNvSpPr>
              <a:spLocks noChangeAspect="1"/>
            </p:cNvSpPr>
            <p:nvPr userDrawn="1"/>
          </p:nvSpPr>
          <p:spPr bwMode="gray">
            <a:xfrm>
              <a:off x="3223" y="272"/>
              <a:ext cx="352" cy="292"/>
            </a:xfrm>
            <a:custGeom>
              <a:avLst/>
              <a:gdLst>
                <a:gd name="T0" fmla="*/ 0 w 1072"/>
                <a:gd name="T1" fmla="*/ 0 h 886"/>
                <a:gd name="T2" fmla="*/ 0 w 1072"/>
                <a:gd name="T3" fmla="*/ 0 h 886"/>
                <a:gd name="T4" fmla="*/ 376 w 1072"/>
                <a:gd name="T5" fmla="*/ 585 h 886"/>
                <a:gd name="T6" fmla="*/ 735 w 1072"/>
                <a:gd name="T7" fmla="*/ 797 h 886"/>
                <a:gd name="T8" fmla="*/ 1072 w 1072"/>
                <a:gd name="T9" fmla="*/ 869 h 886"/>
                <a:gd name="T10" fmla="*/ 1072 w 1072"/>
                <a:gd name="T11" fmla="*/ 886 h 886"/>
                <a:gd name="T12" fmla="*/ 731 w 1072"/>
                <a:gd name="T13" fmla="*/ 813 h 886"/>
                <a:gd name="T14" fmla="*/ 373 w 1072"/>
                <a:gd name="T15" fmla="*/ 637 h 886"/>
                <a:gd name="T16" fmla="*/ 0 w 1072"/>
                <a:gd name="T17" fmla="*/ 116 h 886"/>
                <a:gd name="T18" fmla="*/ 0 w 1072"/>
                <a:gd name="T19" fmla="*/ 0 h 8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88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8" y="494"/>
                    <a:pt x="376" y="585"/>
                  </a:cubicBezTo>
                  <a:cubicBezTo>
                    <a:pt x="434" y="676"/>
                    <a:pt x="500" y="748"/>
                    <a:pt x="735" y="797"/>
                  </a:cubicBezTo>
                  <a:cubicBezTo>
                    <a:pt x="969" y="846"/>
                    <a:pt x="1072" y="869"/>
                    <a:pt x="1072" y="869"/>
                  </a:cubicBezTo>
                  <a:lnTo>
                    <a:pt x="1072" y="886"/>
                  </a:lnTo>
                  <a:cubicBezTo>
                    <a:pt x="1072" y="886"/>
                    <a:pt x="923" y="855"/>
                    <a:pt x="731" y="813"/>
                  </a:cubicBezTo>
                  <a:cubicBezTo>
                    <a:pt x="539" y="771"/>
                    <a:pt x="460" y="757"/>
                    <a:pt x="373" y="637"/>
                  </a:cubicBezTo>
                  <a:cubicBezTo>
                    <a:pt x="300" y="538"/>
                    <a:pt x="0" y="116"/>
                    <a:pt x="0" y="11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6" name="Freeform 320"/>
            <p:cNvSpPr>
              <a:spLocks noChangeAspect="1"/>
            </p:cNvSpPr>
            <p:nvPr userDrawn="1"/>
          </p:nvSpPr>
          <p:spPr bwMode="gray">
            <a:xfrm>
              <a:off x="3223" y="319"/>
              <a:ext cx="353" cy="268"/>
            </a:xfrm>
            <a:custGeom>
              <a:avLst/>
              <a:gdLst>
                <a:gd name="T0" fmla="*/ 0 w 1073"/>
                <a:gd name="T1" fmla="*/ 0 h 815"/>
                <a:gd name="T2" fmla="*/ 0 w 1073"/>
                <a:gd name="T3" fmla="*/ 0 h 815"/>
                <a:gd name="T4" fmla="*/ 372 w 1073"/>
                <a:gd name="T5" fmla="*/ 527 h 815"/>
                <a:gd name="T6" fmla="*/ 733 w 1073"/>
                <a:gd name="T7" fmla="*/ 732 h 815"/>
                <a:gd name="T8" fmla="*/ 1073 w 1073"/>
                <a:gd name="T9" fmla="*/ 800 h 815"/>
                <a:gd name="T10" fmla="*/ 1073 w 1073"/>
                <a:gd name="T11" fmla="*/ 815 h 815"/>
                <a:gd name="T12" fmla="*/ 733 w 1073"/>
                <a:gd name="T13" fmla="*/ 747 h 815"/>
                <a:gd name="T14" fmla="*/ 373 w 1073"/>
                <a:gd name="T15" fmla="*/ 582 h 815"/>
                <a:gd name="T16" fmla="*/ 0 w 1073"/>
                <a:gd name="T17" fmla="*/ 105 h 815"/>
                <a:gd name="T18" fmla="*/ 0 w 1073"/>
                <a:gd name="T19" fmla="*/ 0 h 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3" h="81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28" y="470"/>
                    <a:pt x="372" y="527"/>
                  </a:cubicBezTo>
                  <a:cubicBezTo>
                    <a:pt x="415" y="585"/>
                    <a:pt x="474" y="678"/>
                    <a:pt x="733" y="732"/>
                  </a:cubicBezTo>
                  <a:cubicBezTo>
                    <a:pt x="800" y="746"/>
                    <a:pt x="1073" y="800"/>
                    <a:pt x="1073" y="800"/>
                  </a:cubicBezTo>
                  <a:lnTo>
                    <a:pt x="1073" y="815"/>
                  </a:lnTo>
                  <a:cubicBezTo>
                    <a:pt x="1073" y="815"/>
                    <a:pt x="865" y="775"/>
                    <a:pt x="733" y="747"/>
                  </a:cubicBezTo>
                  <a:cubicBezTo>
                    <a:pt x="601" y="719"/>
                    <a:pt x="461" y="694"/>
                    <a:pt x="373" y="582"/>
                  </a:cubicBezTo>
                  <a:cubicBezTo>
                    <a:pt x="292" y="480"/>
                    <a:pt x="0" y="105"/>
                    <a:pt x="0" y="10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7" name="Freeform 321"/>
            <p:cNvSpPr>
              <a:spLocks noChangeAspect="1"/>
            </p:cNvSpPr>
            <p:nvPr userDrawn="1"/>
          </p:nvSpPr>
          <p:spPr bwMode="gray">
            <a:xfrm>
              <a:off x="3223" y="365"/>
              <a:ext cx="352" cy="245"/>
            </a:xfrm>
            <a:custGeom>
              <a:avLst/>
              <a:gdLst>
                <a:gd name="T0" fmla="*/ 0 w 1072"/>
                <a:gd name="T1" fmla="*/ 0 h 744"/>
                <a:gd name="T2" fmla="*/ 0 w 1072"/>
                <a:gd name="T3" fmla="*/ 0 h 744"/>
                <a:gd name="T4" fmla="*/ 372 w 1072"/>
                <a:gd name="T5" fmla="*/ 479 h 744"/>
                <a:gd name="T6" fmla="*/ 733 w 1072"/>
                <a:gd name="T7" fmla="*/ 666 h 744"/>
                <a:gd name="T8" fmla="*/ 1072 w 1072"/>
                <a:gd name="T9" fmla="*/ 729 h 744"/>
                <a:gd name="T10" fmla="*/ 1072 w 1072"/>
                <a:gd name="T11" fmla="*/ 744 h 744"/>
                <a:gd name="T12" fmla="*/ 733 w 1072"/>
                <a:gd name="T13" fmla="*/ 681 h 744"/>
                <a:gd name="T14" fmla="*/ 372 w 1072"/>
                <a:gd name="T15" fmla="*/ 529 h 744"/>
                <a:gd name="T16" fmla="*/ 0 w 1072"/>
                <a:gd name="T17" fmla="*/ 99 h 744"/>
                <a:gd name="T18" fmla="*/ 0 w 1072"/>
                <a:gd name="T19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7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09" y="399"/>
                    <a:pt x="372" y="479"/>
                  </a:cubicBezTo>
                  <a:cubicBezTo>
                    <a:pt x="434" y="559"/>
                    <a:pt x="520" y="625"/>
                    <a:pt x="733" y="666"/>
                  </a:cubicBezTo>
                  <a:cubicBezTo>
                    <a:pt x="856" y="689"/>
                    <a:pt x="1072" y="729"/>
                    <a:pt x="1072" y="729"/>
                  </a:cubicBezTo>
                  <a:lnTo>
                    <a:pt x="1072" y="744"/>
                  </a:lnTo>
                  <a:cubicBezTo>
                    <a:pt x="1072" y="744"/>
                    <a:pt x="882" y="708"/>
                    <a:pt x="733" y="681"/>
                  </a:cubicBezTo>
                  <a:cubicBezTo>
                    <a:pt x="583" y="654"/>
                    <a:pt x="460" y="628"/>
                    <a:pt x="372" y="529"/>
                  </a:cubicBezTo>
                  <a:cubicBezTo>
                    <a:pt x="294" y="442"/>
                    <a:pt x="0" y="99"/>
                    <a:pt x="0" y="9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8" name="Freeform 322"/>
            <p:cNvSpPr>
              <a:spLocks noChangeAspect="1"/>
            </p:cNvSpPr>
            <p:nvPr userDrawn="1"/>
          </p:nvSpPr>
          <p:spPr bwMode="gray">
            <a:xfrm>
              <a:off x="3223" y="411"/>
              <a:ext cx="352" cy="224"/>
            </a:xfrm>
            <a:custGeom>
              <a:avLst/>
              <a:gdLst>
                <a:gd name="T0" fmla="*/ 0 w 1072"/>
                <a:gd name="T1" fmla="*/ 0 h 681"/>
                <a:gd name="T2" fmla="*/ 0 w 1072"/>
                <a:gd name="T3" fmla="*/ 0 h 681"/>
                <a:gd name="T4" fmla="*/ 373 w 1072"/>
                <a:gd name="T5" fmla="*/ 427 h 681"/>
                <a:gd name="T6" fmla="*/ 733 w 1072"/>
                <a:gd name="T7" fmla="*/ 605 h 681"/>
                <a:gd name="T8" fmla="*/ 1072 w 1072"/>
                <a:gd name="T9" fmla="*/ 665 h 681"/>
                <a:gd name="T10" fmla="*/ 1072 w 1072"/>
                <a:gd name="T11" fmla="*/ 681 h 681"/>
                <a:gd name="T12" fmla="*/ 733 w 1072"/>
                <a:gd name="T13" fmla="*/ 620 h 681"/>
                <a:gd name="T14" fmla="*/ 372 w 1072"/>
                <a:gd name="T15" fmla="*/ 475 h 681"/>
                <a:gd name="T16" fmla="*/ 0 w 1072"/>
                <a:gd name="T17" fmla="*/ 94 h 681"/>
                <a:gd name="T18" fmla="*/ 0 w 1072"/>
                <a:gd name="T19" fmla="*/ 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81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2" y="363"/>
                    <a:pt x="373" y="427"/>
                  </a:cubicBezTo>
                  <a:cubicBezTo>
                    <a:pt x="466" y="528"/>
                    <a:pt x="512" y="563"/>
                    <a:pt x="733" y="605"/>
                  </a:cubicBezTo>
                  <a:cubicBezTo>
                    <a:pt x="822" y="621"/>
                    <a:pt x="1072" y="665"/>
                    <a:pt x="1072" y="665"/>
                  </a:cubicBezTo>
                  <a:lnTo>
                    <a:pt x="1072" y="681"/>
                  </a:lnTo>
                  <a:cubicBezTo>
                    <a:pt x="1072" y="681"/>
                    <a:pt x="864" y="644"/>
                    <a:pt x="733" y="620"/>
                  </a:cubicBezTo>
                  <a:cubicBezTo>
                    <a:pt x="601" y="597"/>
                    <a:pt x="490" y="589"/>
                    <a:pt x="372" y="475"/>
                  </a:cubicBezTo>
                  <a:cubicBezTo>
                    <a:pt x="281" y="388"/>
                    <a:pt x="0" y="94"/>
                    <a:pt x="0" y="9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59" name="Freeform 323"/>
            <p:cNvSpPr>
              <a:spLocks noChangeAspect="1"/>
            </p:cNvSpPr>
            <p:nvPr userDrawn="1"/>
          </p:nvSpPr>
          <p:spPr bwMode="gray">
            <a:xfrm>
              <a:off x="3223" y="458"/>
              <a:ext cx="352" cy="200"/>
            </a:xfrm>
            <a:custGeom>
              <a:avLst/>
              <a:gdLst>
                <a:gd name="T0" fmla="*/ 0 w 1072"/>
                <a:gd name="T1" fmla="*/ 0 h 606"/>
                <a:gd name="T2" fmla="*/ 0 w 1072"/>
                <a:gd name="T3" fmla="*/ 0 h 606"/>
                <a:gd name="T4" fmla="*/ 373 w 1072"/>
                <a:gd name="T5" fmla="*/ 382 h 606"/>
                <a:gd name="T6" fmla="*/ 732 w 1072"/>
                <a:gd name="T7" fmla="*/ 533 h 606"/>
                <a:gd name="T8" fmla="*/ 1072 w 1072"/>
                <a:gd name="T9" fmla="*/ 590 h 606"/>
                <a:gd name="T10" fmla="*/ 1072 w 1072"/>
                <a:gd name="T11" fmla="*/ 606 h 606"/>
                <a:gd name="T12" fmla="*/ 732 w 1072"/>
                <a:gd name="T13" fmla="*/ 551 h 606"/>
                <a:gd name="T14" fmla="*/ 372 w 1072"/>
                <a:gd name="T15" fmla="*/ 427 h 606"/>
                <a:gd name="T16" fmla="*/ 0 w 1072"/>
                <a:gd name="T17" fmla="*/ 87 h 606"/>
                <a:gd name="T18" fmla="*/ 0 w 1072"/>
                <a:gd name="T19" fmla="*/ 0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606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9" y="296"/>
                    <a:pt x="373" y="382"/>
                  </a:cubicBezTo>
                  <a:cubicBezTo>
                    <a:pt x="461" y="472"/>
                    <a:pt x="575" y="505"/>
                    <a:pt x="732" y="533"/>
                  </a:cubicBezTo>
                  <a:cubicBezTo>
                    <a:pt x="882" y="559"/>
                    <a:pt x="1072" y="590"/>
                    <a:pt x="1072" y="590"/>
                  </a:cubicBezTo>
                  <a:lnTo>
                    <a:pt x="1072" y="606"/>
                  </a:lnTo>
                  <a:cubicBezTo>
                    <a:pt x="1072" y="606"/>
                    <a:pt x="894" y="578"/>
                    <a:pt x="732" y="551"/>
                  </a:cubicBezTo>
                  <a:cubicBezTo>
                    <a:pt x="573" y="524"/>
                    <a:pt x="462" y="509"/>
                    <a:pt x="372" y="427"/>
                  </a:cubicBezTo>
                  <a:cubicBezTo>
                    <a:pt x="290" y="354"/>
                    <a:pt x="0" y="87"/>
                    <a:pt x="0" y="8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0" name="Freeform 324"/>
            <p:cNvSpPr>
              <a:spLocks noChangeAspect="1"/>
            </p:cNvSpPr>
            <p:nvPr userDrawn="1"/>
          </p:nvSpPr>
          <p:spPr bwMode="gray">
            <a:xfrm>
              <a:off x="3223" y="502"/>
              <a:ext cx="352" cy="181"/>
            </a:xfrm>
            <a:custGeom>
              <a:avLst/>
              <a:gdLst>
                <a:gd name="T0" fmla="*/ 0 w 1072"/>
                <a:gd name="T1" fmla="*/ 0 h 547"/>
                <a:gd name="T2" fmla="*/ 0 w 1072"/>
                <a:gd name="T3" fmla="*/ 0 h 547"/>
                <a:gd name="T4" fmla="*/ 373 w 1072"/>
                <a:gd name="T5" fmla="*/ 336 h 547"/>
                <a:gd name="T6" fmla="*/ 733 w 1072"/>
                <a:gd name="T7" fmla="*/ 473 h 547"/>
                <a:gd name="T8" fmla="*/ 1072 w 1072"/>
                <a:gd name="T9" fmla="*/ 529 h 547"/>
                <a:gd name="T10" fmla="*/ 1072 w 1072"/>
                <a:gd name="T11" fmla="*/ 547 h 547"/>
                <a:gd name="T12" fmla="*/ 732 w 1072"/>
                <a:gd name="T13" fmla="*/ 493 h 547"/>
                <a:gd name="T14" fmla="*/ 373 w 1072"/>
                <a:gd name="T15" fmla="*/ 381 h 547"/>
                <a:gd name="T16" fmla="*/ 0 w 1072"/>
                <a:gd name="T17" fmla="*/ 82 h 547"/>
                <a:gd name="T18" fmla="*/ 0 w 1072"/>
                <a:gd name="T19" fmla="*/ 0 h 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54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5" y="250"/>
                    <a:pt x="373" y="336"/>
                  </a:cubicBezTo>
                  <a:cubicBezTo>
                    <a:pt x="462" y="415"/>
                    <a:pt x="535" y="439"/>
                    <a:pt x="733" y="473"/>
                  </a:cubicBezTo>
                  <a:cubicBezTo>
                    <a:pt x="931" y="508"/>
                    <a:pt x="1072" y="529"/>
                    <a:pt x="1072" y="529"/>
                  </a:cubicBezTo>
                  <a:lnTo>
                    <a:pt x="1072" y="547"/>
                  </a:lnTo>
                  <a:cubicBezTo>
                    <a:pt x="1072" y="547"/>
                    <a:pt x="893" y="518"/>
                    <a:pt x="732" y="493"/>
                  </a:cubicBezTo>
                  <a:cubicBezTo>
                    <a:pt x="571" y="468"/>
                    <a:pt x="469" y="458"/>
                    <a:pt x="373" y="381"/>
                  </a:cubicBezTo>
                  <a:cubicBezTo>
                    <a:pt x="262" y="293"/>
                    <a:pt x="0" y="82"/>
                    <a:pt x="0" y="8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1" name="Freeform 325"/>
            <p:cNvSpPr>
              <a:spLocks noChangeAspect="1"/>
            </p:cNvSpPr>
            <p:nvPr userDrawn="1"/>
          </p:nvSpPr>
          <p:spPr bwMode="gray">
            <a:xfrm>
              <a:off x="3223" y="549"/>
              <a:ext cx="352" cy="158"/>
            </a:xfrm>
            <a:custGeom>
              <a:avLst/>
              <a:gdLst>
                <a:gd name="T0" fmla="*/ 0 w 1071"/>
                <a:gd name="T1" fmla="*/ 0 h 477"/>
                <a:gd name="T2" fmla="*/ 0 w 1071"/>
                <a:gd name="T3" fmla="*/ 0 h 477"/>
                <a:gd name="T4" fmla="*/ 372 w 1071"/>
                <a:gd name="T5" fmla="*/ 287 h 477"/>
                <a:gd name="T6" fmla="*/ 733 w 1071"/>
                <a:gd name="T7" fmla="*/ 411 h 477"/>
                <a:gd name="T8" fmla="*/ 1071 w 1071"/>
                <a:gd name="T9" fmla="*/ 458 h 477"/>
                <a:gd name="T10" fmla="*/ 1071 w 1071"/>
                <a:gd name="T11" fmla="*/ 477 h 477"/>
                <a:gd name="T12" fmla="*/ 733 w 1071"/>
                <a:gd name="T13" fmla="*/ 432 h 477"/>
                <a:gd name="T14" fmla="*/ 373 w 1071"/>
                <a:gd name="T15" fmla="*/ 328 h 477"/>
                <a:gd name="T16" fmla="*/ 0 w 1071"/>
                <a:gd name="T17" fmla="*/ 76 h 477"/>
                <a:gd name="T18" fmla="*/ 0 w 1071"/>
                <a:gd name="T19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77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3" y="244"/>
                    <a:pt x="372" y="287"/>
                  </a:cubicBezTo>
                  <a:cubicBezTo>
                    <a:pt x="430" y="329"/>
                    <a:pt x="508" y="379"/>
                    <a:pt x="733" y="411"/>
                  </a:cubicBezTo>
                  <a:cubicBezTo>
                    <a:pt x="956" y="443"/>
                    <a:pt x="1071" y="458"/>
                    <a:pt x="1071" y="458"/>
                  </a:cubicBezTo>
                  <a:lnTo>
                    <a:pt x="1071" y="477"/>
                  </a:lnTo>
                  <a:cubicBezTo>
                    <a:pt x="1071" y="477"/>
                    <a:pt x="868" y="448"/>
                    <a:pt x="733" y="432"/>
                  </a:cubicBezTo>
                  <a:cubicBezTo>
                    <a:pt x="598" y="415"/>
                    <a:pt x="494" y="408"/>
                    <a:pt x="373" y="328"/>
                  </a:cubicBezTo>
                  <a:cubicBezTo>
                    <a:pt x="254" y="251"/>
                    <a:pt x="0" y="76"/>
                    <a:pt x="0" y="7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2" name="Freeform 326"/>
            <p:cNvSpPr>
              <a:spLocks noChangeAspect="1"/>
            </p:cNvSpPr>
            <p:nvPr userDrawn="1"/>
          </p:nvSpPr>
          <p:spPr bwMode="gray">
            <a:xfrm>
              <a:off x="3223" y="595"/>
              <a:ext cx="352" cy="136"/>
            </a:xfrm>
            <a:custGeom>
              <a:avLst/>
              <a:gdLst>
                <a:gd name="T0" fmla="*/ 0 w 1071"/>
                <a:gd name="T1" fmla="*/ 0 h 412"/>
                <a:gd name="T2" fmla="*/ 0 w 1071"/>
                <a:gd name="T3" fmla="*/ 0 h 412"/>
                <a:gd name="T4" fmla="*/ 373 w 1071"/>
                <a:gd name="T5" fmla="*/ 238 h 412"/>
                <a:gd name="T6" fmla="*/ 733 w 1071"/>
                <a:gd name="T7" fmla="*/ 352 h 412"/>
                <a:gd name="T8" fmla="*/ 1071 w 1071"/>
                <a:gd name="T9" fmla="*/ 394 h 412"/>
                <a:gd name="T10" fmla="*/ 1071 w 1071"/>
                <a:gd name="T11" fmla="*/ 412 h 412"/>
                <a:gd name="T12" fmla="*/ 732 w 1071"/>
                <a:gd name="T13" fmla="*/ 375 h 412"/>
                <a:gd name="T14" fmla="*/ 372 w 1071"/>
                <a:gd name="T15" fmla="*/ 279 h 412"/>
                <a:gd name="T16" fmla="*/ 0 w 1071"/>
                <a:gd name="T17" fmla="*/ 70 h 412"/>
                <a:gd name="T18" fmla="*/ 0 w 1071"/>
                <a:gd name="T19" fmla="*/ 0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412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4" y="205"/>
                    <a:pt x="373" y="238"/>
                  </a:cubicBezTo>
                  <a:cubicBezTo>
                    <a:pt x="433" y="270"/>
                    <a:pt x="503" y="323"/>
                    <a:pt x="733" y="352"/>
                  </a:cubicBezTo>
                  <a:cubicBezTo>
                    <a:pt x="963" y="381"/>
                    <a:pt x="1071" y="394"/>
                    <a:pt x="1071" y="394"/>
                  </a:cubicBezTo>
                  <a:lnTo>
                    <a:pt x="1071" y="412"/>
                  </a:lnTo>
                  <a:cubicBezTo>
                    <a:pt x="1071" y="412"/>
                    <a:pt x="881" y="391"/>
                    <a:pt x="732" y="375"/>
                  </a:cubicBezTo>
                  <a:cubicBezTo>
                    <a:pt x="583" y="360"/>
                    <a:pt x="482" y="338"/>
                    <a:pt x="372" y="279"/>
                  </a:cubicBezTo>
                  <a:cubicBezTo>
                    <a:pt x="261" y="219"/>
                    <a:pt x="0" y="70"/>
                    <a:pt x="0" y="7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3" name="Freeform 327"/>
            <p:cNvSpPr>
              <a:spLocks noChangeAspect="1"/>
            </p:cNvSpPr>
            <p:nvPr userDrawn="1"/>
          </p:nvSpPr>
          <p:spPr bwMode="gray">
            <a:xfrm>
              <a:off x="3223" y="640"/>
              <a:ext cx="352" cy="113"/>
            </a:xfrm>
            <a:custGeom>
              <a:avLst/>
              <a:gdLst>
                <a:gd name="T0" fmla="*/ 0 w 1072"/>
                <a:gd name="T1" fmla="*/ 0 h 344"/>
                <a:gd name="T2" fmla="*/ 0 w 1072"/>
                <a:gd name="T3" fmla="*/ 0 h 344"/>
                <a:gd name="T4" fmla="*/ 373 w 1072"/>
                <a:gd name="T5" fmla="*/ 195 h 344"/>
                <a:gd name="T6" fmla="*/ 733 w 1072"/>
                <a:gd name="T7" fmla="*/ 290 h 344"/>
                <a:gd name="T8" fmla="*/ 1072 w 1072"/>
                <a:gd name="T9" fmla="*/ 327 h 344"/>
                <a:gd name="T10" fmla="*/ 1072 w 1072"/>
                <a:gd name="T11" fmla="*/ 344 h 344"/>
                <a:gd name="T12" fmla="*/ 733 w 1072"/>
                <a:gd name="T13" fmla="*/ 311 h 344"/>
                <a:gd name="T14" fmla="*/ 373 w 1072"/>
                <a:gd name="T15" fmla="*/ 233 h 344"/>
                <a:gd name="T16" fmla="*/ 0 w 1072"/>
                <a:gd name="T17" fmla="*/ 65 h 344"/>
                <a:gd name="T18" fmla="*/ 0 w 1072"/>
                <a:gd name="T19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344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78" y="148"/>
                    <a:pt x="373" y="195"/>
                  </a:cubicBezTo>
                  <a:cubicBezTo>
                    <a:pt x="478" y="246"/>
                    <a:pt x="568" y="271"/>
                    <a:pt x="733" y="290"/>
                  </a:cubicBezTo>
                  <a:cubicBezTo>
                    <a:pt x="895" y="309"/>
                    <a:pt x="1072" y="327"/>
                    <a:pt x="1072" y="327"/>
                  </a:cubicBezTo>
                  <a:lnTo>
                    <a:pt x="1072" y="344"/>
                  </a:lnTo>
                  <a:cubicBezTo>
                    <a:pt x="1072" y="344"/>
                    <a:pt x="908" y="327"/>
                    <a:pt x="733" y="311"/>
                  </a:cubicBezTo>
                  <a:cubicBezTo>
                    <a:pt x="560" y="295"/>
                    <a:pt x="498" y="287"/>
                    <a:pt x="373" y="233"/>
                  </a:cubicBezTo>
                  <a:cubicBezTo>
                    <a:pt x="261" y="184"/>
                    <a:pt x="0" y="65"/>
                    <a:pt x="0" y="6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4" name="Freeform 328"/>
            <p:cNvSpPr>
              <a:spLocks noChangeAspect="1"/>
            </p:cNvSpPr>
            <p:nvPr userDrawn="1"/>
          </p:nvSpPr>
          <p:spPr bwMode="gray">
            <a:xfrm>
              <a:off x="3223" y="686"/>
              <a:ext cx="352" cy="91"/>
            </a:xfrm>
            <a:custGeom>
              <a:avLst/>
              <a:gdLst>
                <a:gd name="T0" fmla="*/ 0 w 1071"/>
                <a:gd name="T1" fmla="*/ 0 h 278"/>
                <a:gd name="T2" fmla="*/ 0 w 1071"/>
                <a:gd name="T3" fmla="*/ 0 h 278"/>
                <a:gd name="T4" fmla="*/ 373 w 1071"/>
                <a:gd name="T5" fmla="*/ 152 h 278"/>
                <a:gd name="T6" fmla="*/ 734 w 1071"/>
                <a:gd name="T7" fmla="*/ 227 h 278"/>
                <a:gd name="T8" fmla="*/ 1071 w 1071"/>
                <a:gd name="T9" fmla="*/ 261 h 278"/>
                <a:gd name="T10" fmla="*/ 1071 w 1071"/>
                <a:gd name="T11" fmla="*/ 278 h 278"/>
                <a:gd name="T12" fmla="*/ 733 w 1071"/>
                <a:gd name="T13" fmla="*/ 250 h 278"/>
                <a:gd name="T14" fmla="*/ 373 w 1071"/>
                <a:gd name="T15" fmla="*/ 188 h 278"/>
                <a:gd name="T16" fmla="*/ 0 w 1071"/>
                <a:gd name="T17" fmla="*/ 62 h 278"/>
                <a:gd name="T18" fmla="*/ 0 w 1071"/>
                <a:gd name="T1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7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19" y="92"/>
                    <a:pt x="373" y="152"/>
                  </a:cubicBezTo>
                  <a:cubicBezTo>
                    <a:pt x="525" y="211"/>
                    <a:pt x="642" y="216"/>
                    <a:pt x="734" y="227"/>
                  </a:cubicBezTo>
                  <a:cubicBezTo>
                    <a:pt x="775" y="231"/>
                    <a:pt x="1071" y="261"/>
                    <a:pt x="1071" y="261"/>
                  </a:cubicBezTo>
                  <a:lnTo>
                    <a:pt x="1071" y="278"/>
                  </a:lnTo>
                  <a:cubicBezTo>
                    <a:pt x="1071" y="278"/>
                    <a:pt x="894" y="264"/>
                    <a:pt x="733" y="250"/>
                  </a:cubicBezTo>
                  <a:cubicBezTo>
                    <a:pt x="572" y="236"/>
                    <a:pt x="503" y="230"/>
                    <a:pt x="373" y="188"/>
                  </a:cubicBezTo>
                  <a:cubicBezTo>
                    <a:pt x="241" y="145"/>
                    <a:pt x="0" y="62"/>
                    <a:pt x="0" y="6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5" name="Freeform 329"/>
            <p:cNvSpPr>
              <a:spLocks noChangeAspect="1"/>
            </p:cNvSpPr>
            <p:nvPr userDrawn="1"/>
          </p:nvSpPr>
          <p:spPr bwMode="gray">
            <a:xfrm>
              <a:off x="3223" y="732"/>
              <a:ext cx="352" cy="69"/>
            </a:xfrm>
            <a:custGeom>
              <a:avLst/>
              <a:gdLst>
                <a:gd name="T0" fmla="*/ 0 w 1071"/>
                <a:gd name="T1" fmla="*/ 0 h 208"/>
                <a:gd name="T2" fmla="*/ 0 w 1071"/>
                <a:gd name="T3" fmla="*/ 0 h 208"/>
                <a:gd name="T4" fmla="*/ 373 w 1071"/>
                <a:gd name="T5" fmla="*/ 107 h 208"/>
                <a:gd name="T6" fmla="*/ 734 w 1071"/>
                <a:gd name="T7" fmla="*/ 166 h 208"/>
                <a:gd name="T8" fmla="*/ 1071 w 1071"/>
                <a:gd name="T9" fmla="*/ 192 h 208"/>
                <a:gd name="T10" fmla="*/ 1071 w 1071"/>
                <a:gd name="T11" fmla="*/ 208 h 208"/>
                <a:gd name="T12" fmla="*/ 733 w 1071"/>
                <a:gd name="T13" fmla="*/ 185 h 208"/>
                <a:gd name="T14" fmla="*/ 373 w 1071"/>
                <a:gd name="T15" fmla="*/ 144 h 208"/>
                <a:gd name="T16" fmla="*/ 0 w 1071"/>
                <a:gd name="T17" fmla="*/ 59 h 208"/>
                <a:gd name="T18" fmla="*/ 0 w 1071"/>
                <a:gd name="T19" fmla="*/ 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1" h="208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22" y="68"/>
                    <a:pt x="373" y="107"/>
                  </a:cubicBezTo>
                  <a:cubicBezTo>
                    <a:pt x="525" y="146"/>
                    <a:pt x="664" y="162"/>
                    <a:pt x="734" y="166"/>
                  </a:cubicBezTo>
                  <a:cubicBezTo>
                    <a:pt x="804" y="171"/>
                    <a:pt x="1071" y="192"/>
                    <a:pt x="1071" y="192"/>
                  </a:cubicBezTo>
                  <a:lnTo>
                    <a:pt x="1071" y="208"/>
                  </a:lnTo>
                  <a:cubicBezTo>
                    <a:pt x="1071" y="208"/>
                    <a:pt x="919" y="198"/>
                    <a:pt x="733" y="185"/>
                  </a:cubicBezTo>
                  <a:cubicBezTo>
                    <a:pt x="582" y="174"/>
                    <a:pt x="461" y="163"/>
                    <a:pt x="373" y="144"/>
                  </a:cubicBezTo>
                  <a:cubicBezTo>
                    <a:pt x="274" y="123"/>
                    <a:pt x="0" y="59"/>
                    <a:pt x="0" y="5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6" name="Freeform 330"/>
            <p:cNvSpPr>
              <a:spLocks noChangeAspect="1"/>
            </p:cNvSpPr>
            <p:nvPr userDrawn="1"/>
          </p:nvSpPr>
          <p:spPr bwMode="gray">
            <a:xfrm>
              <a:off x="3223" y="778"/>
              <a:ext cx="352" cy="47"/>
            </a:xfrm>
            <a:custGeom>
              <a:avLst/>
              <a:gdLst>
                <a:gd name="T0" fmla="*/ 0 w 1072"/>
                <a:gd name="T1" fmla="*/ 0 h 140"/>
                <a:gd name="T2" fmla="*/ 0 w 1072"/>
                <a:gd name="T3" fmla="*/ 0 h 140"/>
                <a:gd name="T4" fmla="*/ 373 w 1072"/>
                <a:gd name="T5" fmla="*/ 62 h 140"/>
                <a:gd name="T6" fmla="*/ 733 w 1072"/>
                <a:gd name="T7" fmla="*/ 101 h 140"/>
                <a:gd name="T8" fmla="*/ 1072 w 1072"/>
                <a:gd name="T9" fmla="*/ 123 h 140"/>
                <a:gd name="T10" fmla="*/ 1072 w 1072"/>
                <a:gd name="T11" fmla="*/ 140 h 140"/>
                <a:gd name="T12" fmla="*/ 733 w 1072"/>
                <a:gd name="T13" fmla="*/ 122 h 140"/>
                <a:gd name="T14" fmla="*/ 373 w 1072"/>
                <a:gd name="T15" fmla="*/ 98 h 140"/>
                <a:gd name="T16" fmla="*/ 0 w 1072"/>
                <a:gd name="T17" fmla="*/ 55 h 140"/>
                <a:gd name="T18" fmla="*/ 0 w 1072"/>
                <a:gd name="T1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72" h="14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182" y="30"/>
                    <a:pt x="373" y="62"/>
                  </a:cubicBezTo>
                  <a:cubicBezTo>
                    <a:pt x="517" y="85"/>
                    <a:pt x="712" y="100"/>
                    <a:pt x="733" y="101"/>
                  </a:cubicBezTo>
                  <a:cubicBezTo>
                    <a:pt x="754" y="102"/>
                    <a:pt x="1072" y="123"/>
                    <a:pt x="1072" y="123"/>
                  </a:cubicBezTo>
                  <a:lnTo>
                    <a:pt x="1072" y="140"/>
                  </a:lnTo>
                  <a:cubicBezTo>
                    <a:pt x="1072" y="140"/>
                    <a:pt x="868" y="129"/>
                    <a:pt x="733" y="122"/>
                  </a:cubicBezTo>
                  <a:cubicBezTo>
                    <a:pt x="592" y="114"/>
                    <a:pt x="452" y="106"/>
                    <a:pt x="373" y="98"/>
                  </a:cubicBezTo>
                  <a:cubicBezTo>
                    <a:pt x="194" y="80"/>
                    <a:pt x="0" y="55"/>
                    <a:pt x="0" y="5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7" name="Freeform 331"/>
            <p:cNvSpPr>
              <a:spLocks noChangeAspect="1"/>
            </p:cNvSpPr>
            <p:nvPr userDrawn="1"/>
          </p:nvSpPr>
          <p:spPr bwMode="gray">
            <a:xfrm>
              <a:off x="3223" y="826"/>
              <a:ext cx="352" cy="18"/>
            </a:xfrm>
            <a:custGeom>
              <a:avLst/>
              <a:gdLst>
                <a:gd name="T0" fmla="*/ 0 w 1072"/>
                <a:gd name="T1" fmla="*/ 0 h 55"/>
                <a:gd name="T2" fmla="*/ 0 w 1072"/>
                <a:gd name="T3" fmla="*/ 0 h 55"/>
                <a:gd name="T4" fmla="*/ 373 w 1072"/>
                <a:gd name="T5" fmla="*/ 12 h 55"/>
                <a:gd name="T6" fmla="*/ 1072 w 1072"/>
                <a:gd name="T7" fmla="*/ 38 h 55"/>
                <a:gd name="T8" fmla="*/ 1072 w 1072"/>
                <a:gd name="T9" fmla="*/ 55 h 55"/>
                <a:gd name="T10" fmla="*/ 0 w 1072"/>
                <a:gd name="T11" fmla="*/ 54 h 55"/>
                <a:gd name="T12" fmla="*/ 0 w 1072"/>
                <a:gd name="T13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2" h="55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286" y="10"/>
                    <a:pt x="373" y="12"/>
                  </a:cubicBezTo>
                  <a:cubicBezTo>
                    <a:pt x="461" y="14"/>
                    <a:pt x="1072" y="38"/>
                    <a:pt x="1072" y="38"/>
                  </a:cubicBezTo>
                  <a:lnTo>
                    <a:pt x="1072" y="55"/>
                  </a:lnTo>
                  <a:lnTo>
                    <a:pt x="0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9B9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8" name="Freeform 332"/>
            <p:cNvSpPr>
              <a:spLocks noChangeAspect="1"/>
            </p:cNvSpPr>
            <p:nvPr userDrawn="1"/>
          </p:nvSpPr>
          <p:spPr bwMode="gray">
            <a:xfrm>
              <a:off x="2681" y="875"/>
              <a:ext cx="32" cy="53"/>
            </a:xfrm>
            <a:custGeom>
              <a:avLst/>
              <a:gdLst>
                <a:gd name="T0" fmla="*/ 0 w 98"/>
                <a:gd name="T1" fmla="*/ 5 h 160"/>
                <a:gd name="T2" fmla="*/ 0 w 98"/>
                <a:gd name="T3" fmla="*/ 5 h 160"/>
                <a:gd name="T4" fmla="*/ 4 w 98"/>
                <a:gd name="T5" fmla="*/ 0 h 160"/>
                <a:gd name="T6" fmla="*/ 93 w 98"/>
                <a:gd name="T7" fmla="*/ 0 h 160"/>
                <a:gd name="T8" fmla="*/ 97 w 98"/>
                <a:gd name="T9" fmla="*/ 5 h 160"/>
                <a:gd name="T10" fmla="*/ 97 w 98"/>
                <a:gd name="T11" fmla="*/ 20 h 160"/>
                <a:gd name="T12" fmla="*/ 92 w 98"/>
                <a:gd name="T13" fmla="*/ 24 h 160"/>
                <a:gd name="T14" fmla="*/ 27 w 98"/>
                <a:gd name="T15" fmla="*/ 24 h 160"/>
                <a:gd name="T16" fmla="*/ 27 w 98"/>
                <a:gd name="T17" fmla="*/ 65 h 160"/>
                <a:gd name="T18" fmla="*/ 85 w 98"/>
                <a:gd name="T19" fmla="*/ 65 h 160"/>
                <a:gd name="T20" fmla="*/ 90 w 98"/>
                <a:gd name="T21" fmla="*/ 69 h 160"/>
                <a:gd name="T22" fmla="*/ 90 w 98"/>
                <a:gd name="T23" fmla="*/ 84 h 160"/>
                <a:gd name="T24" fmla="*/ 85 w 98"/>
                <a:gd name="T25" fmla="*/ 89 h 160"/>
                <a:gd name="T26" fmla="*/ 27 w 98"/>
                <a:gd name="T27" fmla="*/ 89 h 160"/>
                <a:gd name="T28" fmla="*/ 27 w 98"/>
                <a:gd name="T29" fmla="*/ 136 h 160"/>
                <a:gd name="T30" fmla="*/ 94 w 98"/>
                <a:gd name="T31" fmla="*/ 136 h 160"/>
                <a:gd name="T32" fmla="*/ 98 w 98"/>
                <a:gd name="T33" fmla="*/ 141 h 160"/>
                <a:gd name="T34" fmla="*/ 98 w 98"/>
                <a:gd name="T35" fmla="*/ 155 h 160"/>
                <a:gd name="T36" fmla="*/ 94 w 98"/>
                <a:gd name="T37" fmla="*/ 160 h 160"/>
                <a:gd name="T38" fmla="*/ 4 w 98"/>
                <a:gd name="T39" fmla="*/ 160 h 160"/>
                <a:gd name="T40" fmla="*/ 0 w 98"/>
                <a:gd name="T41" fmla="*/ 155 h 160"/>
                <a:gd name="T42" fmla="*/ 0 w 98"/>
                <a:gd name="T43" fmla="*/ 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8" h="160">
                  <a:moveTo>
                    <a:pt x="0" y="5"/>
                  </a:move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93" y="0"/>
                  </a:lnTo>
                  <a:cubicBezTo>
                    <a:pt x="96" y="0"/>
                    <a:pt x="97" y="2"/>
                    <a:pt x="97" y="5"/>
                  </a:cubicBezTo>
                  <a:lnTo>
                    <a:pt x="97" y="20"/>
                  </a:lnTo>
                  <a:cubicBezTo>
                    <a:pt x="97" y="22"/>
                    <a:pt x="96" y="24"/>
                    <a:pt x="92" y="24"/>
                  </a:cubicBezTo>
                  <a:lnTo>
                    <a:pt x="27" y="24"/>
                  </a:lnTo>
                  <a:lnTo>
                    <a:pt x="27" y="65"/>
                  </a:lnTo>
                  <a:lnTo>
                    <a:pt x="85" y="65"/>
                  </a:lnTo>
                  <a:cubicBezTo>
                    <a:pt x="88" y="65"/>
                    <a:pt x="90" y="67"/>
                    <a:pt x="90" y="69"/>
                  </a:cubicBezTo>
                  <a:lnTo>
                    <a:pt x="90" y="84"/>
                  </a:lnTo>
                  <a:cubicBezTo>
                    <a:pt x="90" y="87"/>
                    <a:pt x="89" y="89"/>
                    <a:pt x="85" y="89"/>
                  </a:cubicBezTo>
                  <a:lnTo>
                    <a:pt x="27" y="89"/>
                  </a:lnTo>
                  <a:lnTo>
                    <a:pt x="27" y="136"/>
                  </a:lnTo>
                  <a:lnTo>
                    <a:pt x="94" y="136"/>
                  </a:lnTo>
                  <a:cubicBezTo>
                    <a:pt x="97" y="136"/>
                    <a:pt x="98" y="137"/>
                    <a:pt x="98" y="141"/>
                  </a:cubicBezTo>
                  <a:lnTo>
                    <a:pt x="98" y="155"/>
                  </a:lnTo>
                  <a:cubicBezTo>
                    <a:pt x="98" y="158"/>
                    <a:pt x="97" y="160"/>
                    <a:pt x="94" y="160"/>
                  </a:cubicBezTo>
                  <a:lnTo>
                    <a:pt x="4" y="160"/>
                  </a:lnTo>
                  <a:cubicBezTo>
                    <a:pt x="1" y="160"/>
                    <a:pt x="0" y="158"/>
                    <a:pt x="0" y="155"/>
                  </a:cubicBezTo>
                  <a:lnTo>
                    <a:pt x="0" y="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69" name="Freeform 333"/>
            <p:cNvSpPr>
              <a:spLocks noChangeAspect="1"/>
            </p:cNvSpPr>
            <p:nvPr userDrawn="1"/>
          </p:nvSpPr>
          <p:spPr bwMode="gray">
            <a:xfrm>
              <a:off x="2717" y="889"/>
              <a:ext cx="34" cy="40"/>
            </a:xfrm>
            <a:custGeom>
              <a:avLst/>
              <a:gdLst>
                <a:gd name="T0" fmla="*/ 98 w 102"/>
                <a:gd name="T1" fmla="*/ 118 h 120"/>
                <a:gd name="T2" fmla="*/ 98 w 102"/>
                <a:gd name="T3" fmla="*/ 118 h 120"/>
                <a:gd name="T4" fmla="*/ 81 w 102"/>
                <a:gd name="T5" fmla="*/ 118 h 120"/>
                <a:gd name="T6" fmla="*/ 76 w 102"/>
                <a:gd name="T7" fmla="*/ 113 h 120"/>
                <a:gd name="T8" fmla="*/ 76 w 102"/>
                <a:gd name="T9" fmla="*/ 106 h 120"/>
                <a:gd name="T10" fmla="*/ 76 w 102"/>
                <a:gd name="T11" fmla="*/ 105 h 120"/>
                <a:gd name="T12" fmla="*/ 35 w 102"/>
                <a:gd name="T13" fmla="*/ 120 h 120"/>
                <a:gd name="T14" fmla="*/ 0 w 102"/>
                <a:gd name="T15" fmla="*/ 75 h 120"/>
                <a:gd name="T16" fmla="*/ 0 w 102"/>
                <a:gd name="T17" fmla="*/ 5 h 120"/>
                <a:gd name="T18" fmla="*/ 4 w 102"/>
                <a:gd name="T19" fmla="*/ 0 h 120"/>
                <a:gd name="T20" fmla="*/ 22 w 102"/>
                <a:gd name="T21" fmla="*/ 0 h 120"/>
                <a:gd name="T22" fmla="*/ 26 w 102"/>
                <a:gd name="T23" fmla="*/ 5 h 120"/>
                <a:gd name="T24" fmla="*/ 26 w 102"/>
                <a:gd name="T25" fmla="*/ 72 h 120"/>
                <a:gd name="T26" fmla="*/ 44 w 102"/>
                <a:gd name="T27" fmla="*/ 96 h 120"/>
                <a:gd name="T28" fmla="*/ 76 w 102"/>
                <a:gd name="T29" fmla="*/ 85 h 120"/>
                <a:gd name="T30" fmla="*/ 76 w 102"/>
                <a:gd name="T31" fmla="*/ 5 h 120"/>
                <a:gd name="T32" fmla="*/ 81 w 102"/>
                <a:gd name="T33" fmla="*/ 0 h 120"/>
                <a:gd name="T34" fmla="*/ 98 w 102"/>
                <a:gd name="T35" fmla="*/ 0 h 120"/>
                <a:gd name="T36" fmla="*/ 102 w 102"/>
                <a:gd name="T37" fmla="*/ 5 h 120"/>
                <a:gd name="T38" fmla="*/ 102 w 102"/>
                <a:gd name="T39" fmla="*/ 113 h 120"/>
                <a:gd name="T40" fmla="*/ 98 w 102"/>
                <a:gd name="T41" fmla="*/ 11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18"/>
                  </a:moveTo>
                  <a:lnTo>
                    <a:pt x="98" y="118"/>
                  </a:lnTo>
                  <a:lnTo>
                    <a:pt x="81" y="118"/>
                  </a:lnTo>
                  <a:cubicBezTo>
                    <a:pt x="77" y="118"/>
                    <a:pt x="76" y="116"/>
                    <a:pt x="76" y="113"/>
                  </a:cubicBezTo>
                  <a:lnTo>
                    <a:pt x="76" y="106"/>
                  </a:lnTo>
                  <a:lnTo>
                    <a:pt x="76" y="105"/>
                  </a:lnTo>
                  <a:cubicBezTo>
                    <a:pt x="66" y="112"/>
                    <a:pt x="50" y="120"/>
                    <a:pt x="35" y="120"/>
                  </a:cubicBezTo>
                  <a:cubicBezTo>
                    <a:pt x="3" y="120"/>
                    <a:pt x="0" y="100"/>
                    <a:pt x="0" y="75"/>
                  </a:cubicBezTo>
                  <a:lnTo>
                    <a:pt x="0" y="5"/>
                  </a:lnTo>
                  <a:cubicBezTo>
                    <a:pt x="0" y="2"/>
                    <a:pt x="1" y="0"/>
                    <a:pt x="4" y="0"/>
                  </a:cubicBezTo>
                  <a:lnTo>
                    <a:pt x="22" y="0"/>
                  </a:lnTo>
                  <a:cubicBezTo>
                    <a:pt x="25" y="0"/>
                    <a:pt x="26" y="2"/>
                    <a:pt x="26" y="5"/>
                  </a:cubicBezTo>
                  <a:lnTo>
                    <a:pt x="26" y="72"/>
                  </a:lnTo>
                  <a:cubicBezTo>
                    <a:pt x="26" y="87"/>
                    <a:pt x="29" y="96"/>
                    <a:pt x="44" y="96"/>
                  </a:cubicBezTo>
                  <a:cubicBezTo>
                    <a:pt x="54" y="96"/>
                    <a:pt x="70" y="88"/>
                    <a:pt x="76" y="85"/>
                  </a:cubicBezTo>
                  <a:lnTo>
                    <a:pt x="76" y="5"/>
                  </a:lnTo>
                  <a:cubicBezTo>
                    <a:pt x="76" y="2"/>
                    <a:pt x="77" y="0"/>
                    <a:pt x="81" y="0"/>
                  </a:cubicBezTo>
                  <a:lnTo>
                    <a:pt x="98" y="0"/>
                  </a:lnTo>
                  <a:cubicBezTo>
                    <a:pt x="101" y="0"/>
                    <a:pt x="102" y="2"/>
                    <a:pt x="102" y="5"/>
                  </a:cubicBezTo>
                  <a:lnTo>
                    <a:pt x="102" y="113"/>
                  </a:lnTo>
                  <a:cubicBezTo>
                    <a:pt x="102" y="116"/>
                    <a:pt x="101" y="118"/>
                    <a:pt x="98" y="11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0" name="Freeform 334"/>
            <p:cNvSpPr>
              <a:spLocks noChangeAspect="1"/>
            </p:cNvSpPr>
            <p:nvPr userDrawn="1"/>
          </p:nvSpPr>
          <p:spPr bwMode="gray">
            <a:xfrm>
              <a:off x="2758" y="889"/>
              <a:ext cx="23" cy="39"/>
            </a:xfrm>
            <a:custGeom>
              <a:avLst/>
              <a:gdLst>
                <a:gd name="T0" fmla="*/ 26 w 70"/>
                <a:gd name="T1" fmla="*/ 115 h 120"/>
                <a:gd name="T2" fmla="*/ 26 w 70"/>
                <a:gd name="T3" fmla="*/ 115 h 120"/>
                <a:gd name="T4" fmla="*/ 22 w 70"/>
                <a:gd name="T5" fmla="*/ 120 h 120"/>
                <a:gd name="T6" fmla="*/ 4 w 70"/>
                <a:gd name="T7" fmla="*/ 120 h 120"/>
                <a:gd name="T8" fmla="*/ 0 w 70"/>
                <a:gd name="T9" fmla="*/ 115 h 120"/>
                <a:gd name="T10" fmla="*/ 0 w 70"/>
                <a:gd name="T11" fmla="*/ 7 h 120"/>
                <a:gd name="T12" fmla="*/ 4 w 70"/>
                <a:gd name="T13" fmla="*/ 2 h 120"/>
                <a:gd name="T14" fmla="*/ 21 w 70"/>
                <a:gd name="T15" fmla="*/ 2 h 120"/>
                <a:gd name="T16" fmla="*/ 26 w 70"/>
                <a:gd name="T17" fmla="*/ 7 h 120"/>
                <a:gd name="T18" fmla="*/ 26 w 70"/>
                <a:gd name="T19" fmla="*/ 17 h 120"/>
                <a:gd name="T20" fmla="*/ 27 w 70"/>
                <a:gd name="T21" fmla="*/ 18 h 120"/>
                <a:gd name="T22" fmla="*/ 62 w 70"/>
                <a:gd name="T23" fmla="*/ 1 h 120"/>
                <a:gd name="T24" fmla="*/ 68 w 70"/>
                <a:gd name="T25" fmla="*/ 5 h 120"/>
                <a:gd name="T26" fmla="*/ 70 w 70"/>
                <a:gd name="T27" fmla="*/ 21 h 120"/>
                <a:gd name="T28" fmla="*/ 65 w 70"/>
                <a:gd name="T29" fmla="*/ 27 h 120"/>
                <a:gd name="T30" fmla="*/ 26 w 70"/>
                <a:gd name="T31" fmla="*/ 38 h 120"/>
                <a:gd name="T32" fmla="*/ 26 w 70"/>
                <a:gd name="T33" fmla="*/ 11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20">
                  <a:moveTo>
                    <a:pt x="26" y="115"/>
                  </a:moveTo>
                  <a:lnTo>
                    <a:pt x="26" y="115"/>
                  </a:lnTo>
                  <a:cubicBezTo>
                    <a:pt x="26" y="118"/>
                    <a:pt x="25" y="120"/>
                    <a:pt x="22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7"/>
                  </a:lnTo>
                  <a:lnTo>
                    <a:pt x="27" y="18"/>
                  </a:lnTo>
                  <a:cubicBezTo>
                    <a:pt x="34" y="11"/>
                    <a:pt x="51" y="3"/>
                    <a:pt x="62" y="1"/>
                  </a:cubicBezTo>
                  <a:cubicBezTo>
                    <a:pt x="65" y="0"/>
                    <a:pt x="67" y="1"/>
                    <a:pt x="68" y="5"/>
                  </a:cubicBezTo>
                  <a:lnTo>
                    <a:pt x="70" y="21"/>
                  </a:lnTo>
                  <a:cubicBezTo>
                    <a:pt x="70" y="24"/>
                    <a:pt x="70" y="26"/>
                    <a:pt x="65" y="27"/>
                  </a:cubicBezTo>
                  <a:cubicBezTo>
                    <a:pt x="52" y="29"/>
                    <a:pt x="35" y="34"/>
                    <a:pt x="26" y="38"/>
                  </a:cubicBezTo>
                  <a:lnTo>
                    <a:pt x="26" y="115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1" name="Freeform 335"/>
            <p:cNvSpPr>
              <a:spLocks noChangeAspect="1" noEditPoints="1"/>
            </p:cNvSpPr>
            <p:nvPr userDrawn="1"/>
          </p:nvSpPr>
          <p:spPr bwMode="gray">
            <a:xfrm>
              <a:off x="2783" y="888"/>
              <a:ext cx="34" cy="41"/>
            </a:xfrm>
            <a:custGeom>
              <a:avLst/>
              <a:gdLst>
                <a:gd name="T0" fmla="*/ 51 w 104"/>
                <a:gd name="T1" fmla="*/ 24 h 122"/>
                <a:gd name="T2" fmla="*/ 51 w 104"/>
                <a:gd name="T3" fmla="*/ 24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4 h 122"/>
                <a:gd name="T12" fmla="*/ 51 w 104"/>
                <a:gd name="T13" fmla="*/ 24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60 h 122"/>
                <a:gd name="T20" fmla="*/ 51 w 104"/>
                <a:gd name="T21" fmla="*/ 0 h 122"/>
                <a:gd name="T22" fmla="*/ 104 w 104"/>
                <a:gd name="T23" fmla="*/ 60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4"/>
                  </a:moveTo>
                  <a:lnTo>
                    <a:pt x="51" y="24"/>
                  </a:lnTo>
                  <a:cubicBezTo>
                    <a:pt x="31" y="24"/>
                    <a:pt x="26" y="36"/>
                    <a:pt x="26" y="61"/>
                  </a:cubicBezTo>
                  <a:cubicBezTo>
                    <a:pt x="26" y="87"/>
                    <a:pt x="31" y="99"/>
                    <a:pt x="51" y="99"/>
                  </a:cubicBezTo>
                  <a:cubicBezTo>
                    <a:pt x="73" y="99"/>
                    <a:pt x="77" y="87"/>
                    <a:pt x="77" y="61"/>
                  </a:cubicBezTo>
                  <a:cubicBezTo>
                    <a:pt x="77" y="36"/>
                    <a:pt x="73" y="24"/>
                    <a:pt x="51" y="24"/>
                  </a:cubicBezTo>
                  <a:lnTo>
                    <a:pt x="51" y="24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7"/>
                    <a:pt x="0" y="60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8" y="0"/>
                    <a:pt x="104" y="31"/>
                    <a:pt x="104" y="60"/>
                  </a:cubicBezTo>
                  <a:cubicBezTo>
                    <a:pt x="104" y="87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2" name="Freeform 336"/>
            <p:cNvSpPr>
              <a:spLocks noChangeAspect="1" noEditPoints="1"/>
            </p:cNvSpPr>
            <p:nvPr userDrawn="1"/>
          </p:nvSpPr>
          <p:spPr bwMode="gray">
            <a:xfrm>
              <a:off x="2821" y="889"/>
              <a:ext cx="35" cy="54"/>
            </a:xfrm>
            <a:custGeom>
              <a:avLst/>
              <a:gdLst>
                <a:gd name="T0" fmla="*/ 59 w 105"/>
                <a:gd name="T1" fmla="*/ 24 h 164"/>
                <a:gd name="T2" fmla="*/ 59 w 105"/>
                <a:gd name="T3" fmla="*/ 24 h 164"/>
                <a:gd name="T4" fmla="*/ 27 w 105"/>
                <a:gd name="T5" fmla="*/ 35 h 164"/>
                <a:gd name="T6" fmla="*/ 27 w 105"/>
                <a:gd name="T7" fmla="*/ 95 h 164"/>
                <a:gd name="T8" fmla="*/ 54 w 105"/>
                <a:gd name="T9" fmla="*/ 99 h 164"/>
                <a:gd name="T10" fmla="*/ 77 w 105"/>
                <a:gd name="T11" fmla="*/ 60 h 164"/>
                <a:gd name="T12" fmla="*/ 59 w 105"/>
                <a:gd name="T13" fmla="*/ 24 h 164"/>
                <a:gd name="T14" fmla="*/ 59 w 105"/>
                <a:gd name="T15" fmla="*/ 24 h 164"/>
                <a:gd name="T16" fmla="*/ 57 w 105"/>
                <a:gd name="T17" fmla="*/ 122 h 164"/>
                <a:gd name="T18" fmla="*/ 57 w 105"/>
                <a:gd name="T19" fmla="*/ 122 h 164"/>
                <a:gd name="T20" fmla="*/ 27 w 105"/>
                <a:gd name="T21" fmla="*/ 116 h 164"/>
                <a:gd name="T22" fmla="*/ 27 w 105"/>
                <a:gd name="T23" fmla="*/ 117 h 164"/>
                <a:gd name="T24" fmla="*/ 27 w 105"/>
                <a:gd name="T25" fmla="*/ 159 h 164"/>
                <a:gd name="T26" fmla="*/ 22 w 105"/>
                <a:gd name="T27" fmla="*/ 164 h 164"/>
                <a:gd name="T28" fmla="*/ 5 w 105"/>
                <a:gd name="T29" fmla="*/ 164 h 164"/>
                <a:gd name="T30" fmla="*/ 0 w 105"/>
                <a:gd name="T31" fmla="*/ 159 h 164"/>
                <a:gd name="T32" fmla="*/ 0 w 105"/>
                <a:gd name="T33" fmla="*/ 7 h 164"/>
                <a:gd name="T34" fmla="*/ 5 w 105"/>
                <a:gd name="T35" fmla="*/ 2 h 164"/>
                <a:gd name="T36" fmla="*/ 22 w 105"/>
                <a:gd name="T37" fmla="*/ 2 h 164"/>
                <a:gd name="T38" fmla="*/ 26 w 105"/>
                <a:gd name="T39" fmla="*/ 7 h 164"/>
                <a:gd name="T40" fmla="*/ 26 w 105"/>
                <a:gd name="T41" fmla="*/ 14 h 164"/>
                <a:gd name="T42" fmla="*/ 27 w 105"/>
                <a:gd name="T43" fmla="*/ 14 h 164"/>
                <a:gd name="T44" fmla="*/ 65 w 105"/>
                <a:gd name="T45" fmla="*/ 0 h 164"/>
                <a:gd name="T46" fmla="*/ 105 w 105"/>
                <a:gd name="T47" fmla="*/ 60 h 164"/>
                <a:gd name="T48" fmla="*/ 57 w 105"/>
                <a:gd name="T49" fmla="*/ 122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05" h="164">
                  <a:moveTo>
                    <a:pt x="59" y="24"/>
                  </a:moveTo>
                  <a:lnTo>
                    <a:pt x="59" y="24"/>
                  </a:lnTo>
                  <a:cubicBezTo>
                    <a:pt x="49" y="24"/>
                    <a:pt x="34" y="31"/>
                    <a:pt x="27" y="35"/>
                  </a:cubicBezTo>
                  <a:lnTo>
                    <a:pt x="27" y="95"/>
                  </a:lnTo>
                  <a:cubicBezTo>
                    <a:pt x="37" y="98"/>
                    <a:pt x="46" y="99"/>
                    <a:pt x="54" y="99"/>
                  </a:cubicBezTo>
                  <a:cubicBezTo>
                    <a:pt x="71" y="99"/>
                    <a:pt x="77" y="90"/>
                    <a:pt x="77" y="60"/>
                  </a:cubicBezTo>
                  <a:cubicBezTo>
                    <a:pt x="77" y="29"/>
                    <a:pt x="71" y="24"/>
                    <a:pt x="59" y="24"/>
                  </a:cubicBezTo>
                  <a:lnTo>
                    <a:pt x="59" y="24"/>
                  </a:lnTo>
                  <a:close/>
                  <a:moveTo>
                    <a:pt x="57" y="122"/>
                  </a:moveTo>
                  <a:lnTo>
                    <a:pt x="57" y="122"/>
                  </a:lnTo>
                  <a:cubicBezTo>
                    <a:pt x="49" y="122"/>
                    <a:pt x="38" y="120"/>
                    <a:pt x="27" y="116"/>
                  </a:cubicBezTo>
                  <a:lnTo>
                    <a:pt x="27" y="117"/>
                  </a:lnTo>
                  <a:lnTo>
                    <a:pt x="27" y="159"/>
                  </a:lnTo>
                  <a:cubicBezTo>
                    <a:pt x="27" y="162"/>
                    <a:pt x="26" y="164"/>
                    <a:pt x="22" y="164"/>
                  </a:cubicBezTo>
                  <a:lnTo>
                    <a:pt x="5" y="164"/>
                  </a:lnTo>
                  <a:cubicBezTo>
                    <a:pt x="1" y="164"/>
                    <a:pt x="0" y="162"/>
                    <a:pt x="0" y="159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7" y="14"/>
                  </a:lnTo>
                  <a:cubicBezTo>
                    <a:pt x="36" y="8"/>
                    <a:pt x="51" y="0"/>
                    <a:pt x="65" y="0"/>
                  </a:cubicBezTo>
                  <a:cubicBezTo>
                    <a:pt x="96" y="0"/>
                    <a:pt x="105" y="24"/>
                    <a:pt x="105" y="60"/>
                  </a:cubicBezTo>
                  <a:cubicBezTo>
                    <a:pt x="105" y="99"/>
                    <a:pt x="95" y="122"/>
                    <a:pt x="57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3" name="Freeform 337"/>
            <p:cNvSpPr>
              <a:spLocks noChangeAspect="1" noEditPoints="1"/>
            </p:cNvSpPr>
            <p:nvPr userDrawn="1"/>
          </p:nvSpPr>
          <p:spPr bwMode="gray">
            <a:xfrm>
              <a:off x="2860" y="888"/>
              <a:ext cx="34" cy="41"/>
            </a:xfrm>
            <a:custGeom>
              <a:avLst/>
              <a:gdLst>
                <a:gd name="T0" fmla="*/ 27 w 102"/>
                <a:gd name="T1" fmla="*/ 51 h 123"/>
                <a:gd name="T2" fmla="*/ 27 w 102"/>
                <a:gd name="T3" fmla="*/ 51 h 123"/>
                <a:gd name="T4" fmla="*/ 75 w 102"/>
                <a:gd name="T5" fmla="*/ 51 h 123"/>
                <a:gd name="T6" fmla="*/ 51 w 102"/>
                <a:gd name="T7" fmla="*/ 22 h 123"/>
                <a:gd name="T8" fmla="*/ 27 w 102"/>
                <a:gd name="T9" fmla="*/ 51 h 123"/>
                <a:gd name="T10" fmla="*/ 27 w 102"/>
                <a:gd name="T11" fmla="*/ 51 h 123"/>
                <a:gd name="T12" fmla="*/ 27 w 102"/>
                <a:gd name="T13" fmla="*/ 69 h 123"/>
                <a:gd name="T14" fmla="*/ 27 w 102"/>
                <a:gd name="T15" fmla="*/ 69 h 123"/>
                <a:gd name="T16" fmla="*/ 56 w 102"/>
                <a:gd name="T17" fmla="*/ 100 h 123"/>
                <a:gd name="T18" fmla="*/ 87 w 102"/>
                <a:gd name="T19" fmla="*/ 97 h 123"/>
                <a:gd name="T20" fmla="*/ 94 w 102"/>
                <a:gd name="T21" fmla="*/ 101 h 123"/>
                <a:gd name="T22" fmla="*/ 95 w 102"/>
                <a:gd name="T23" fmla="*/ 109 h 123"/>
                <a:gd name="T24" fmla="*/ 91 w 102"/>
                <a:gd name="T25" fmla="*/ 117 h 123"/>
                <a:gd name="T26" fmla="*/ 52 w 102"/>
                <a:gd name="T27" fmla="*/ 123 h 123"/>
                <a:gd name="T28" fmla="*/ 0 w 102"/>
                <a:gd name="T29" fmla="*/ 62 h 123"/>
                <a:gd name="T30" fmla="*/ 51 w 102"/>
                <a:gd name="T31" fmla="*/ 0 h 123"/>
                <a:gd name="T32" fmla="*/ 102 w 102"/>
                <a:gd name="T33" fmla="*/ 54 h 123"/>
                <a:gd name="T34" fmla="*/ 90 w 102"/>
                <a:gd name="T35" fmla="*/ 69 h 123"/>
                <a:gd name="T36" fmla="*/ 27 w 102"/>
                <a:gd name="T37" fmla="*/ 6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23">
                  <a:moveTo>
                    <a:pt x="27" y="51"/>
                  </a:moveTo>
                  <a:lnTo>
                    <a:pt x="27" y="51"/>
                  </a:lnTo>
                  <a:lnTo>
                    <a:pt x="75" y="51"/>
                  </a:lnTo>
                  <a:cubicBezTo>
                    <a:pt x="75" y="36"/>
                    <a:pt x="71" y="22"/>
                    <a:pt x="51" y="22"/>
                  </a:cubicBezTo>
                  <a:cubicBezTo>
                    <a:pt x="33" y="22"/>
                    <a:pt x="28" y="33"/>
                    <a:pt x="27" y="51"/>
                  </a:cubicBezTo>
                  <a:lnTo>
                    <a:pt x="27" y="51"/>
                  </a:lnTo>
                  <a:close/>
                  <a:moveTo>
                    <a:pt x="27" y="69"/>
                  </a:moveTo>
                  <a:lnTo>
                    <a:pt x="27" y="69"/>
                  </a:lnTo>
                  <a:cubicBezTo>
                    <a:pt x="28" y="93"/>
                    <a:pt x="36" y="100"/>
                    <a:pt x="56" y="100"/>
                  </a:cubicBezTo>
                  <a:cubicBezTo>
                    <a:pt x="65" y="100"/>
                    <a:pt x="78" y="98"/>
                    <a:pt x="87" y="97"/>
                  </a:cubicBezTo>
                  <a:cubicBezTo>
                    <a:pt x="91" y="97"/>
                    <a:pt x="93" y="97"/>
                    <a:pt x="94" y="101"/>
                  </a:cubicBezTo>
                  <a:lnTo>
                    <a:pt x="95" y="109"/>
                  </a:lnTo>
                  <a:cubicBezTo>
                    <a:pt x="96" y="113"/>
                    <a:pt x="95" y="115"/>
                    <a:pt x="91" y="117"/>
                  </a:cubicBezTo>
                  <a:cubicBezTo>
                    <a:pt x="82" y="120"/>
                    <a:pt x="64" y="123"/>
                    <a:pt x="52" y="123"/>
                  </a:cubicBezTo>
                  <a:cubicBezTo>
                    <a:pt x="6" y="123"/>
                    <a:pt x="0" y="93"/>
                    <a:pt x="0" y="62"/>
                  </a:cubicBezTo>
                  <a:cubicBezTo>
                    <a:pt x="0" y="39"/>
                    <a:pt x="4" y="0"/>
                    <a:pt x="51" y="0"/>
                  </a:cubicBezTo>
                  <a:cubicBezTo>
                    <a:pt x="94" y="0"/>
                    <a:pt x="102" y="28"/>
                    <a:pt x="102" y="54"/>
                  </a:cubicBezTo>
                  <a:cubicBezTo>
                    <a:pt x="102" y="63"/>
                    <a:pt x="100" y="69"/>
                    <a:pt x="90" y="69"/>
                  </a:cubicBezTo>
                  <a:lnTo>
                    <a:pt x="27" y="69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4" name="Freeform 338"/>
            <p:cNvSpPr>
              <a:spLocks noChangeAspect="1" noEditPoints="1"/>
            </p:cNvSpPr>
            <p:nvPr userDrawn="1"/>
          </p:nvSpPr>
          <p:spPr bwMode="gray">
            <a:xfrm>
              <a:off x="2897" y="888"/>
              <a:ext cx="38" cy="41"/>
            </a:xfrm>
            <a:custGeom>
              <a:avLst/>
              <a:gdLst>
                <a:gd name="T0" fmla="*/ 76 w 116"/>
                <a:gd name="T1" fmla="*/ 67 h 122"/>
                <a:gd name="T2" fmla="*/ 76 w 116"/>
                <a:gd name="T3" fmla="*/ 67 h 122"/>
                <a:gd name="T4" fmla="*/ 47 w 116"/>
                <a:gd name="T5" fmla="*/ 67 h 122"/>
                <a:gd name="T6" fmla="*/ 27 w 116"/>
                <a:gd name="T7" fmla="*/ 87 h 122"/>
                <a:gd name="T8" fmla="*/ 42 w 116"/>
                <a:gd name="T9" fmla="*/ 101 h 122"/>
                <a:gd name="T10" fmla="*/ 76 w 116"/>
                <a:gd name="T11" fmla="*/ 90 h 122"/>
                <a:gd name="T12" fmla="*/ 76 w 116"/>
                <a:gd name="T13" fmla="*/ 67 h 122"/>
                <a:gd name="T14" fmla="*/ 76 w 116"/>
                <a:gd name="T15" fmla="*/ 67 h 122"/>
                <a:gd name="T16" fmla="*/ 78 w 116"/>
                <a:gd name="T17" fmla="*/ 107 h 122"/>
                <a:gd name="T18" fmla="*/ 78 w 116"/>
                <a:gd name="T19" fmla="*/ 107 h 122"/>
                <a:gd name="T20" fmla="*/ 33 w 116"/>
                <a:gd name="T21" fmla="*/ 122 h 122"/>
                <a:gd name="T22" fmla="*/ 1 w 116"/>
                <a:gd name="T23" fmla="*/ 88 h 122"/>
                <a:gd name="T24" fmla="*/ 46 w 116"/>
                <a:gd name="T25" fmla="*/ 48 h 122"/>
                <a:gd name="T26" fmla="*/ 76 w 116"/>
                <a:gd name="T27" fmla="*/ 48 h 122"/>
                <a:gd name="T28" fmla="*/ 76 w 116"/>
                <a:gd name="T29" fmla="*/ 42 h 122"/>
                <a:gd name="T30" fmla="*/ 51 w 116"/>
                <a:gd name="T31" fmla="*/ 23 h 122"/>
                <a:gd name="T32" fmla="*/ 19 w 116"/>
                <a:gd name="T33" fmla="*/ 25 h 122"/>
                <a:gd name="T34" fmla="*/ 12 w 116"/>
                <a:gd name="T35" fmla="*/ 22 h 122"/>
                <a:gd name="T36" fmla="*/ 10 w 116"/>
                <a:gd name="T37" fmla="*/ 13 h 122"/>
                <a:gd name="T38" fmla="*/ 15 w 116"/>
                <a:gd name="T39" fmla="*/ 6 h 122"/>
                <a:gd name="T40" fmla="*/ 56 w 116"/>
                <a:gd name="T41" fmla="*/ 0 h 122"/>
                <a:gd name="T42" fmla="*/ 103 w 116"/>
                <a:gd name="T43" fmla="*/ 44 h 122"/>
                <a:gd name="T44" fmla="*/ 103 w 116"/>
                <a:gd name="T45" fmla="*/ 91 h 122"/>
                <a:gd name="T46" fmla="*/ 111 w 116"/>
                <a:gd name="T47" fmla="*/ 102 h 122"/>
                <a:gd name="T48" fmla="*/ 116 w 116"/>
                <a:gd name="T49" fmla="*/ 105 h 122"/>
                <a:gd name="T50" fmla="*/ 116 w 116"/>
                <a:gd name="T51" fmla="*/ 115 h 122"/>
                <a:gd name="T52" fmla="*/ 110 w 116"/>
                <a:gd name="T53" fmla="*/ 121 h 122"/>
                <a:gd name="T54" fmla="*/ 99 w 116"/>
                <a:gd name="T55" fmla="*/ 122 h 122"/>
                <a:gd name="T56" fmla="*/ 78 w 116"/>
                <a:gd name="T57" fmla="*/ 107 h 122"/>
                <a:gd name="T58" fmla="*/ 78 w 116"/>
                <a:gd name="T59" fmla="*/ 10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22">
                  <a:moveTo>
                    <a:pt x="76" y="67"/>
                  </a:moveTo>
                  <a:lnTo>
                    <a:pt x="76" y="67"/>
                  </a:lnTo>
                  <a:lnTo>
                    <a:pt x="47" y="67"/>
                  </a:lnTo>
                  <a:cubicBezTo>
                    <a:pt x="35" y="67"/>
                    <a:pt x="27" y="71"/>
                    <a:pt x="27" y="87"/>
                  </a:cubicBezTo>
                  <a:cubicBezTo>
                    <a:pt x="27" y="98"/>
                    <a:pt x="31" y="101"/>
                    <a:pt x="42" y="101"/>
                  </a:cubicBezTo>
                  <a:cubicBezTo>
                    <a:pt x="52" y="101"/>
                    <a:pt x="67" y="95"/>
                    <a:pt x="76" y="90"/>
                  </a:cubicBezTo>
                  <a:lnTo>
                    <a:pt x="76" y="67"/>
                  </a:lnTo>
                  <a:lnTo>
                    <a:pt x="76" y="67"/>
                  </a:lnTo>
                  <a:close/>
                  <a:moveTo>
                    <a:pt x="78" y="107"/>
                  </a:moveTo>
                  <a:lnTo>
                    <a:pt x="78" y="107"/>
                  </a:lnTo>
                  <a:cubicBezTo>
                    <a:pt x="66" y="116"/>
                    <a:pt x="50" y="122"/>
                    <a:pt x="33" y="122"/>
                  </a:cubicBezTo>
                  <a:cubicBezTo>
                    <a:pt x="8" y="122"/>
                    <a:pt x="1" y="109"/>
                    <a:pt x="1" y="88"/>
                  </a:cubicBezTo>
                  <a:cubicBezTo>
                    <a:pt x="0" y="60"/>
                    <a:pt x="15" y="48"/>
                    <a:pt x="46" y="48"/>
                  </a:cubicBezTo>
                  <a:lnTo>
                    <a:pt x="76" y="48"/>
                  </a:lnTo>
                  <a:lnTo>
                    <a:pt x="76" y="42"/>
                  </a:lnTo>
                  <a:cubicBezTo>
                    <a:pt x="76" y="28"/>
                    <a:pt x="71" y="23"/>
                    <a:pt x="51" y="23"/>
                  </a:cubicBezTo>
                  <a:cubicBezTo>
                    <a:pt x="44" y="23"/>
                    <a:pt x="28" y="24"/>
                    <a:pt x="19" y="25"/>
                  </a:cubicBezTo>
                  <a:cubicBezTo>
                    <a:pt x="14" y="25"/>
                    <a:pt x="13" y="25"/>
                    <a:pt x="12" y="22"/>
                  </a:cubicBezTo>
                  <a:lnTo>
                    <a:pt x="10" y="13"/>
                  </a:lnTo>
                  <a:cubicBezTo>
                    <a:pt x="9" y="10"/>
                    <a:pt x="10" y="8"/>
                    <a:pt x="15" y="6"/>
                  </a:cubicBezTo>
                  <a:cubicBezTo>
                    <a:pt x="26" y="2"/>
                    <a:pt x="45" y="0"/>
                    <a:pt x="56" y="0"/>
                  </a:cubicBezTo>
                  <a:cubicBezTo>
                    <a:pt x="98" y="0"/>
                    <a:pt x="103" y="18"/>
                    <a:pt x="103" y="44"/>
                  </a:cubicBezTo>
                  <a:lnTo>
                    <a:pt x="103" y="91"/>
                  </a:lnTo>
                  <a:cubicBezTo>
                    <a:pt x="103" y="101"/>
                    <a:pt x="104" y="101"/>
                    <a:pt x="111" y="102"/>
                  </a:cubicBezTo>
                  <a:cubicBezTo>
                    <a:pt x="115" y="102"/>
                    <a:pt x="116" y="103"/>
                    <a:pt x="116" y="105"/>
                  </a:cubicBezTo>
                  <a:lnTo>
                    <a:pt x="116" y="115"/>
                  </a:lnTo>
                  <a:cubicBezTo>
                    <a:pt x="116" y="118"/>
                    <a:pt x="114" y="120"/>
                    <a:pt x="110" y="121"/>
                  </a:cubicBezTo>
                  <a:cubicBezTo>
                    <a:pt x="106" y="121"/>
                    <a:pt x="102" y="122"/>
                    <a:pt x="99" y="122"/>
                  </a:cubicBezTo>
                  <a:cubicBezTo>
                    <a:pt x="87" y="122"/>
                    <a:pt x="80" y="118"/>
                    <a:pt x="78" y="107"/>
                  </a:cubicBezTo>
                  <a:lnTo>
                    <a:pt x="78" y="107"/>
                  </a:ln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5" name="Freeform 339"/>
            <p:cNvSpPr>
              <a:spLocks noChangeAspect="1"/>
            </p:cNvSpPr>
            <p:nvPr userDrawn="1"/>
          </p:nvSpPr>
          <p:spPr bwMode="gray">
            <a:xfrm>
              <a:off x="2937" y="889"/>
              <a:ext cx="34" cy="39"/>
            </a:xfrm>
            <a:custGeom>
              <a:avLst/>
              <a:gdLst>
                <a:gd name="T0" fmla="*/ 98 w 103"/>
                <a:gd name="T1" fmla="*/ 120 h 120"/>
                <a:gd name="T2" fmla="*/ 98 w 103"/>
                <a:gd name="T3" fmla="*/ 120 h 120"/>
                <a:gd name="T4" fmla="*/ 81 w 103"/>
                <a:gd name="T5" fmla="*/ 120 h 120"/>
                <a:gd name="T6" fmla="*/ 77 w 103"/>
                <a:gd name="T7" fmla="*/ 115 h 120"/>
                <a:gd name="T8" fmla="*/ 77 w 103"/>
                <a:gd name="T9" fmla="*/ 47 h 120"/>
                <a:gd name="T10" fmla="*/ 60 w 103"/>
                <a:gd name="T11" fmla="*/ 24 h 120"/>
                <a:gd name="T12" fmla="*/ 27 w 103"/>
                <a:gd name="T13" fmla="*/ 35 h 120"/>
                <a:gd name="T14" fmla="*/ 27 w 103"/>
                <a:gd name="T15" fmla="*/ 115 h 120"/>
                <a:gd name="T16" fmla="*/ 22 w 103"/>
                <a:gd name="T17" fmla="*/ 120 h 120"/>
                <a:gd name="T18" fmla="*/ 5 w 103"/>
                <a:gd name="T19" fmla="*/ 120 h 120"/>
                <a:gd name="T20" fmla="*/ 0 w 103"/>
                <a:gd name="T21" fmla="*/ 115 h 120"/>
                <a:gd name="T22" fmla="*/ 0 w 103"/>
                <a:gd name="T23" fmla="*/ 7 h 120"/>
                <a:gd name="T24" fmla="*/ 5 w 103"/>
                <a:gd name="T25" fmla="*/ 2 h 120"/>
                <a:gd name="T26" fmla="*/ 22 w 103"/>
                <a:gd name="T27" fmla="*/ 2 h 120"/>
                <a:gd name="T28" fmla="*/ 27 w 103"/>
                <a:gd name="T29" fmla="*/ 7 h 120"/>
                <a:gd name="T30" fmla="*/ 27 w 103"/>
                <a:gd name="T31" fmla="*/ 14 h 120"/>
                <a:gd name="T32" fmla="*/ 27 w 103"/>
                <a:gd name="T33" fmla="*/ 14 h 120"/>
                <a:gd name="T34" fmla="*/ 68 w 103"/>
                <a:gd name="T35" fmla="*/ 0 h 120"/>
                <a:gd name="T36" fmla="*/ 103 w 103"/>
                <a:gd name="T37" fmla="*/ 45 h 120"/>
                <a:gd name="T38" fmla="*/ 103 w 103"/>
                <a:gd name="T39" fmla="*/ 115 h 120"/>
                <a:gd name="T40" fmla="*/ 98 w 103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" h="120">
                  <a:moveTo>
                    <a:pt x="98" y="120"/>
                  </a:moveTo>
                  <a:lnTo>
                    <a:pt x="98" y="120"/>
                  </a:lnTo>
                  <a:lnTo>
                    <a:pt x="81" y="120"/>
                  </a:lnTo>
                  <a:cubicBezTo>
                    <a:pt x="78" y="120"/>
                    <a:pt x="77" y="118"/>
                    <a:pt x="77" y="115"/>
                  </a:cubicBezTo>
                  <a:lnTo>
                    <a:pt x="77" y="47"/>
                  </a:lnTo>
                  <a:cubicBezTo>
                    <a:pt x="77" y="33"/>
                    <a:pt x="73" y="24"/>
                    <a:pt x="60" y="24"/>
                  </a:cubicBezTo>
                  <a:cubicBezTo>
                    <a:pt x="50" y="24"/>
                    <a:pt x="33" y="32"/>
                    <a:pt x="27" y="35"/>
                  </a:cubicBezTo>
                  <a:lnTo>
                    <a:pt x="27" y="115"/>
                  </a:lnTo>
                  <a:cubicBezTo>
                    <a:pt x="27" y="118"/>
                    <a:pt x="25" y="120"/>
                    <a:pt x="22" y="120"/>
                  </a:cubicBezTo>
                  <a:lnTo>
                    <a:pt x="5" y="120"/>
                  </a:lnTo>
                  <a:cubicBezTo>
                    <a:pt x="2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2" y="2"/>
                    <a:pt x="5" y="2"/>
                  </a:cubicBezTo>
                  <a:lnTo>
                    <a:pt x="22" y="2"/>
                  </a:lnTo>
                  <a:cubicBezTo>
                    <a:pt x="25" y="2"/>
                    <a:pt x="27" y="4"/>
                    <a:pt x="27" y="7"/>
                  </a:cubicBezTo>
                  <a:lnTo>
                    <a:pt x="27" y="14"/>
                  </a:lnTo>
                  <a:cubicBezTo>
                    <a:pt x="27" y="14"/>
                    <a:pt x="27" y="14"/>
                    <a:pt x="27" y="14"/>
                  </a:cubicBezTo>
                  <a:cubicBezTo>
                    <a:pt x="36" y="8"/>
                    <a:pt x="53" y="0"/>
                    <a:pt x="68" y="0"/>
                  </a:cubicBezTo>
                  <a:cubicBezTo>
                    <a:pt x="100" y="0"/>
                    <a:pt x="103" y="21"/>
                    <a:pt x="103" y="45"/>
                  </a:cubicBezTo>
                  <a:lnTo>
                    <a:pt x="103" y="115"/>
                  </a:lnTo>
                  <a:cubicBezTo>
                    <a:pt x="103" y="118"/>
                    <a:pt x="102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6" name="Freeform 340"/>
            <p:cNvSpPr>
              <a:spLocks noChangeAspect="1"/>
            </p:cNvSpPr>
            <p:nvPr userDrawn="1"/>
          </p:nvSpPr>
          <p:spPr bwMode="gray">
            <a:xfrm>
              <a:off x="2680" y="959"/>
              <a:ext cx="37" cy="53"/>
            </a:xfrm>
            <a:custGeom>
              <a:avLst/>
              <a:gdLst>
                <a:gd name="T0" fmla="*/ 65 w 115"/>
                <a:gd name="T1" fmla="*/ 0 h 163"/>
                <a:gd name="T2" fmla="*/ 65 w 115"/>
                <a:gd name="T3" fmla="*/ 0 h 163"/>
                <a:gd name="T4" fmla="*/ 109 w 115"/>
                <a:gd name="T5" fmla="*/ 7 h 163"/>
                <a:gd name="T6" fmla="*/ 114 w 115"/>
                <a:gd name="T7" fmla="*/ 14 h 163"/>
                <a:gd name="T8" fmla="*/ 112 w 115"/>
                <a:gd name="T9" fmla="*/ 24 h 163"/>
                <a:gd name="T10" fmla="*/ 105 w 115"/>
                <a:gd name="T11" fmla="*/ 28 h 163"/>
                <a:gd name="T12" fmla="*/ 67 w 115"/>
                <a:gd name="T13" fmla="*/ 24 h 163"/>
                <a:gd name="T14" fmla="*/ 29 w 115"/>
                <a:gd name="T15" fmla="*/ 82 h 163"/>
                <a:gd name="T16" fmla="*/ 67 w 115"/>
                <a:gd name="T17" fmla="*/ 138 h 163"/>
                <a:gd name="T18" fmla="*/ 105 w 115"/>
                <a:gd name="T19" fmla="*/ 135 h 163"/>
                <a:gd name="T20" fmla="*/ 112 w 115"/>
                <a:gd name="T21" fmla="*/ 139 h 163"/>
                <a:gd name="T22" fmla="*/ 114 w 115"/>
                <a:gd name="T23" fmla="*/ 148 h 163"/>
                <a:gd name="T24" fmla="*/ 110 w 115"/>
                <a:gd name="T25" fmla="*/ 156 h 163"/>
                <a:gd name="T26" fmla="*/ 65 w 115"/>
                <a:gd name="T27" fmla="*/ 163 h 163"/>
                <a:gd name="T28" fmla="*/ 0 w 115"/>
                <a:gd name="T29" fmla="*/ 83 h 163"/>
                <a:gd name="T30" fmla="*/ 65 w 115"/>
                <a:gd name="T3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5" h="163">
                  <a:moveTo>
                    <a:pt x="65" y="0"/>
                  </a:moveTo>
                  <a:lnTo>
                    <a:pt x="65" y="0"/>
                  </a:lnTo>
                  <a:cubicBezTo>
                    <a:pt x="77" y="0"/>
                    <a:pt x="96" y="1"/>
                    <a:pt x="109" y="7"/>
                  </a:cubicBezTo>
                  <a:cubicBezTo>
                    <a:pt x="113" y="8"/>
                    <a:pt x="114" y="10"/>
                    <a:pt x="114" y="14"/>
                  </a:cubicBezTo>
                  <a:lnTo>
                    <a:pt x="112" y="24"/>
                  </a:lnTo>
                  <a:cubicBezTo>
                    <a:pt x="111" y="27"/>
                    <a:pt x="110" y="28"/>
                    <a:pt x="105" y="28"/>
                  </a:cubicBezTo>
                  <a:cubicBezTo>
                    <a:pt x="94" y="26"/>
                    <a:pt x="79" y="24"/>
                    <a:pt x="67" y="24"/>
                  </a:cubicBezTo>
                  <a:cubicBezTo>
                    <a:pt x="34" y="24"/>
                    <a:pt x="29" y="51"/>
                    <a:pt x="29" y="82"/>
                  </a:cubicBezTo>
                  <a:cubicBezTo>
                    <a:pt x="29" y="114"/>
                    <a:pt x="35" y="138"/>
                    <a:pt x="67" y="138"/>
                  </a:cubicBezTo>
                  <a:cubicBezTo>
                    <a:pt x="81" y="138"/>
                    <a:pt x="92" y="137"/>
                    <a:pt x="105" y="135"/>
                  </a:cubicBezTo>
                  <a:cubicBezTo>
                    <a:pt x="110" y="135"/>
                    <a:pt x="111" y="136"/>
                    <a:pt x="112" y="139"/>
                  </a:cubicBezTo>
                  <a:lnTo>
                    <a:pt x="114" y="148"/>
                  </a:lnTo>
                  <a:cubicBezTo>
                    <a:pt x="115" y="152"/>
                    <a:pt x="113" y="154"/>
                    <a:pt x="110" y="156"/>
                  </a:cubicBezTo>
                  <a:cubicBezTo>
                    <a:pt x="98" y="161"/>
                    <a:pt x="77" y="163"/>
                    <a:pt x="65" y="163"/>
                  </a:cubicBezTo>
                  <a:cubicBezTo>
                    <a:pt x="12" y="163"/>
                    <a:pt x="0" y="123"/>
                    <a:pt x="0" y="83"/>
                  </a:cubicBezTo>
                  <a:cubicBezTo>
                    <a:pt x="0" y="42"/>
                    <a:pt x="10" y="0"/>
                    <a:pt x="65" y="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7" name="Freeform 341"/>
            <p:cNvSpPr>
              <a:spLocks noChangeAspect="1" noEditPoints="1"/>
            </p:cNvSpPr>
            <p:nvPr userDrawn="1"/>
          </p:nvSpPr>
          <p:spPr bwMode="gray">
            <a:xfrm>
              <a:off x="2718" y="972"/>
              <a:ext cx="34" cy="40"/>
            </a:xfrm>
            <a:custGeom>
              <a:avLst/>
              <a:gdLst>
                <a:gd name="T0" fmla="*/ 51 w 104"/>
                <a:gd name="T1" fmla="*/ 23 h 122"/>
                <a:gd name="T2" fmla="*/ 51 w 104"/>
                <a:gd name="T3" fmla="*/ 23 h 122"/>
                <a:gd name="T4" fmla="*/ 26 w 104"/>
                <a:gd name="T5" fmla="*/ 61 h 122"/>
                <a:gd name="T6" fmla="*/ 51 w 104"/>
                <a:gd name="T7" fmla="*/ 99 h 122"/>
                <a:gd name="T8" fmla="*/ 77 w 104"/>
                <a:gd name="T9" fmla="*/ 61 h 122"/>
                <a:gd name="T10" fmla="*/ 51 w 104"/>
                <a:gd name="T11" fmla="*/ 23 h 122"/>
                <a:gd name="T12" fmla="*/ 51 w 104"/>
                <a:gd name="T13" fmla="*/ 23 h 122"/>
                <a:gd name="T14" fmla="*/ 51 w 104"/>
                <a:gd name="T15" fmla="*/ 122 h 122"/>
                <a:gd name="T16" fmla="*/ 51 w 104"/>
                <a:gd name="T17" fmla="*/ 122 h 122"/>
                <a:gd name="T18" fmla="*/ 0 w 104"/>
                <a:gd name="T19" fmla="*/ 59 h 122"/>
                <a:gd name="T20" fmla="*/ 51 w 104"/>
                <a:gd name="T21" fmla="*/ 0 h 122"/>
                <a:gd name="T22" fmla="*/ 104 w 104"/>
                <a:gd name="T23" fmla="*/ 59 h 122"/>
                <a:gd name="T24" fmla="*/ 51 w 104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4" h="122">
                  <a:moveTo>
                    <a:pt x="51" y="23"/>
                  </a:moveTo>
                  <a:lnTo>
                    <a:pt x="51" y="23"/>
                  </a:lnTo>
                  <a:cubicBezTo>
                    <a:pt x="31" y="23"/>
                    <a:pt x="26" y="36"/>
                    <a:pt x="26" y="61"/>
                  </a:cubicBezTo>
                  <a:cubicBezTo>
                    <a:pt x="26" y="86"/>
                    <a:pt x="31" y="99"/>
                    <a:pt x="51" y="99"/>
                  </a:cubicBezTo>
                  <a:cubicBezTo>
                    <a:pt x="73" y="99"/>
                    <a:pt x="77" y="86"/>
                    <a:pt x="77" y="61"/>
                  </a:cubicBezTo>
                  <a:cubicBezTo>
                    <a:pt x="77" y="35"/>
                    <a:pt x="73" y="23"/>
                    <a:pt x="51" y="23"/>
                  </a:cubicBezTo>
                  <a:lnTo>
                    <a:pt x="51" y="23"/>
                  </a:lnTo>
                  <a:close/>
                  <a:moveTo>
                    <a:pt x="51" y="122"/>
                  </a:moveTo>
                  <a:lnTo>
                    <a:pt x="51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1" y="0"/>
                  </a:cubicBezTo>
                  <a:cubicBezTo>
                    <a:pt x="97" y="0"/>
                    <a:pt x="104" y="31"/>
                    <a:pt x="104" y="59"/>
                  </a:cubicBezTo>
                  <a:cubicBezTo>
                    <a:pt x="104" y="86"/>
                    <a:pt x="101" y="122"/>
                    <a:pt x="51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8" name="Freeform 342"/>
            <p:cNvSpPr>
              <a:spLocks noChangeAspect="1"/>
            </p:cNvSpPr>
            <p:nvPr userDrawn="1"/>
          </p:nvSpPr>
          <p:spPr bwMode="gray">
            <a:xfrm>
              <a:off x="2757" y="972"/>
              <a:ext cx="56" cy="40"/>
            </a:xfrm>
            <a:custGeom>
              <a:avLst/>
              <a:gdLst>
                <a:gd name="T0" fmla="*/ 167 w 172"/>
                <a:gd name="T1" fmla="*/ 120 h 120"/>
                <a:gd name="T2" fmla="*/ 167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7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7" y="120"/>
                  </a:moveTo>
                  <a:lnTo>
                    <a:pt x="167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0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8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5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7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79" name="Freeform 343"/>
            <p:cNvSpPr>
              <a:spLocks noChangeAspect="1"/>
            </p:cNvSpPr>
            <p:nvPr userDrawn="1"/>
          </p:nvSpPr>
          <p:spPr bwMode="gray">
            <a:xfrm>
              <a:off x="2819" y="972"/>
              <a:ext cx="56" cy="40"/>
            </a:xfrm>
            <a:custGeom>
              <a:avLst/>
              <a:gdLst>
                <a:gd name="T0" fmla="*/ 168 w 172"/>
                <a:gd name="T1" fmla="*/ 120 h 120"/>
                <a:gd name="T2" fmla="*/ 168 w 172"/>
                <a:gd name="T3" fmla="*/ 120 h 120"/>
                <a:gd name="T4" fmla="*/ 150 w 172"/>
                <a:gd name="T5" fmla="*/ 120 h 120"/>
                <a:gd name="T6" fmla="*/ 146 w 172"/>
                <a:gd name="T7" fmla="*/ 115 h 120"/>
                <a:gd name="T8" fmla="*/ 146 w 172"/>
                <a:gd name="T9" fmla="*/ 47 h 120"/>
                <a:gd name="T10" fmla="*/ 129 w 172"/>
                <a:gd name="T11" fmla="*/ 24 h 120"/>
                <a:gd name="T12" fmla="*/ 99 w 172"/>
                <a:gd name="T13" fmla="*/ 35 h 120"/>
                <a:gd name="T14" fmla="*/ 99 w 172"/>
                <a:gd name="T15" fmla="*/ 47 h 120"/>
                <a:gd name="T16" fmla="*/ 99 w 172"/>
                <a:gd name="T17" fmla="*/ 115 h 120"/>
                <a:gd name="T18" fmla="*/ 94 w 172"/>
                <a:gd name="T19" fmla="*/ 120 h 120"/>
                <a:gd name="T20" fmla="*/ 77 w 172"/>
                <a:gd name="T21" fmla="*/ 120 h 120"/>
                <a:gd name="T22" fmla="*/ 73 w 172"/>
                <a:gd name="T23" fmla="*/ 115 h 120"/>
                <a:gd name="T24" fmla="*/ 73 w 172"/>
                <a:gd name="T25" fmla="*/ 46 h 120"/>
                <a:gd name="T26" fmla="*/ 57 w 172"/>
                <a:gd name="T27" fmla="*/ 24 h 120"/>
                <a:gd name="T28" fmla="*/ 26 w 172"/>
                <a:gd name="T29" fmla="*/ 35 h 120"/>
                <a:gd name="T30" fmla="*/ 26 w 172"/>
                <a:gd name="T31" fmla="*/ 115 h 120"/>
                <a:gd name="T32" fmla="*/ 21 w 172"/>
                <a:gd name="T33" fmla="*/ 120 h 120"/>
                <a:gd name="T34" fmla="*/ 4 w 172"/>
                <a:gd name="T35" fmla="*/ 120 h 120"/>
                <a:gd name="T36" fmla="*/ 0 w 172"/>
                <a:gd name="T37" fmla="*/ 115 h 120"/>
                <a:gd name="T38" fmla="*/ 0 w 172"/>
                <a:gd name="T39" fmla="*/ 7 h 120"/>
                <a:gd name="T40" fmla="*/ 4 w 172"/>
                <a:gd name="T41" fmla="*/ 2 h 120"/>
                <a:gd name="T42" fmla="*/ 21 w 172"/>
                <a:gd name="T43" fmla="*/ 2 h 120"/>
                <a:gd name="T44" fmla="*/ 26 w 172"/>
                <a:gd name="T45" fmla="*/ 7 h 120"/>
                <a:gd name="T46" fmla="*/ 26 w 172"/>
                <a:gd name="T47" fmla="*/ 14 h 120"/>
                <a:gd name="T48" fmla="*/ 26 w 172"/>
                <a:gd name="T49" fmla="*/ 14 h 120"/>
                <a:gd name="T50" fmla="*/ 62 w 172"/>
                <a:gd name="T51" fmla="*/ 0 h 120"/>
                <a:gd name="T52" fmla="*/ 95 w 172"/>
                <a:gd name="T53" fmla="*/ 17 h 120"/>
                <a:gd name="T54" fmla="*/ 137 w 172"/>
                <a:gd name="T55" fmla="*/ 0 h 120"/>
                <a:gd name="T56" fmla="*/ 172 w 172"/>
                <a:gd name="T57" fmla="*/ 45 h 120"/>
                <a:gd name="T58" fmla="*/ 172 w 172"/>
                <a:gd name="T59" fmla="*/ 115 h 120"/>
                <a:gd name="T60" fmla="*/ 168 w 172"/>
                <a:gd name="T6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2" h="120">
                  <a:moveTo>
                    <a:pt x="168" y="120"/>
                  </a:moveTo>
                  <a:lnTo>
                    <a:pt x="168" y="120"/>
                  </a:lnTo>
                  <a:lnTo>
                    <a:pt x="150" y="120"/>
                  </a:lnTo>
                  <a:cubicBezTo>
                    <a:pt x="147" y="120"/>
                    <a:pt x="146" y="118"/>
                    <a:pt x="146" y="115"/>
                  </a:cubicBezTo>
                  <a:lnTo>
                    <a:pt x="146" y="47"/>
                  </a:lnTo>
                  <a:cubicBezTo>
                    <a:pt x="146" y="29"/>
                    <a:pt x="141" y="24"/>
                    <a:pt x="129" y="24"/>
                  </a:cubicBezTo>
                  <a:cubicBezTo>
                    <a:pt x="121" y="24"/>
                    <a:pt x="106" y="31"/>
                    <a:pt x="99" y="35"/>
                  </a:cubicBezTo>
                  <a:cubicBezTo>
                    <a:pt x="99" y="37"/>
                    <a:pt x="99" y="42"/>
                    <a:pt x="99" y="47"/>
                  </a:cubicBezTo>
                  <a:lnTo>
                    <a:pt x="99" y="115"/>
                  </a:lnTo>
                  <a:cubicBezTo>
                    <a:pt x="99" y="118"/>
                    <a:pt x="98" y="120"/>
                    <a:pt x="94" y="120"/>
                  </a:cubicBezTo>
                  <a:lnTo>
                    <a:pt x="77" y="120"/>
                  </a:lnTo>
                  <a:cubicBezTo>
                    <a:pt x="74" y="120"/>
                    <a:pt x="73" y="118"/>
                    <a:pt x="73" y="115"/>
                  </a:cubicBezTo>
                  <a:lnTo>
                    <a:pt x="73" y="46"/>
                  </a:lnTo>
                  <a:cubicBezTo>
                    <a:pt x="73" y="31"/>
                    <a:pt x="69" y="24"/>
                    <a:pt x="57" y="24"/>
                  </a:cubicBezTo>
                  <a:cubicBezTo>
                    <a:pt x="49" y="24"/>
                    <a:pt x="35" y="30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lnTo>
                    <a:pt x="26" y="14"/>
                  </a:lnTo>
                  <a:cubicBezTo>
                    <a:pt x="36" y="8"/>
                    <a:pt x="49" y="1"/>
                    <a:pt x="62" y="0"/>
                  </a:cubicBezTo>
                  <a:cubicBezTo>
                    <a:pt x="76" y="0"/>
                    <a:pt x="87" y="3"/>
                    <a:pt x="95" y="17"/>
                  </a:cubicBezTo>
                  <a:cubicBezTo>
                    <a:pt x="107" y="8"/>
                    <a:pt x="122" y="0"/>
                    <a:pt x="137" y="0"/>
                  </a:cubicBezTo>
                  <a:cubicBezTo>
                    <a:pt x="169" y="0"/>
                    <a:pt x="172" y="21"/>
                    <a:pt x="172" y="45"/>
                  </a:cubicBezTo>
                  <a:lnTo>
                    <a:pt x="172" y="115"/>
                  </a:lnTo>
                  <a:cubicBezTo>
                    <a:pt x="172" y="118"/>
                    <a:pt x="171" y="120"/>
                    <a:pt x="16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0" name="Freeform 344"/>
            <p:cNvSpPr>
              <a:spLocks noChangeAspect="1" noEditPoints="1"/>
            </p:cNvSpPr>
            <p:nvPr userDrawn="1"/>
          </p:nvSpPr>
          <p:spPr bwMode="gray">
            <a:xfrm>
              <a:off x="2882" y="958"/>
              <a:ext cx="9" cy="54"/>
            </a:xfrm>
            <a:custGeom>
              <a:avLst/>
              <a:gdLst>
                <a:gd name="T0" fmla="*/ 27 w 28"/>
                <a:gd name="T1" fmla="*/ 158 h 163"/>
                <a:gd name="T2" fmla="*/ 27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1 w 28"/>
                <a:gd name="T9" fmla="*/ 158 h 163"/>
                <a:gd name="T10" fmla="*/ 1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7 w 28"/>
                <a:gd name="T17" fmla="*/ 50 h 163"/>
                <a:gd name="T18" fmla="*/ 27 w 28"/>
                <a:gd name="T19" fmla="*/ 158 h 163"/>
                <a:gd name="T20" fmla="*/ 27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7" y="158"/>
                  </a:moveTo>
                  <a:lnTo>
                    <a:pt x="27" y="158"/>
                  </a:lnTo>
                  <a:cubicBezTo>
                    <a:pt x="27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1" y="161"/>
                    <a:pt x="1" y="158"/>
                  </a:cubicBezTo>
                  <a:lnTo>
                    <a:pt x="1" y="50"/>
                  </a:lnTo>
                  <a:cubicBezTo>
                    <a:pt x="1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7" y="47"/>
                    <a:pt x="27" y="50"/>
                  </a:cubicBezTo>
                  <a:lnTo>
                    <a:pt x="27" y="158"/>
                  </a:lnTo>
                  <a:lnTo>
                    <a:pt x="27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1" name="Freeform 345"/>
            <p:cNvSpPr>
              <a:spLocks noChangeAspect="1"/>
            </p:cNvSpPr>
            <p:nvPr userDrawn="1"/>
          </p:nvSpPr>
          <p:spPr bwMode="gray">
            <a:xfrm>
              <a:off x="2896" y="972"/>
              <a:ext cx="30" cy="40"/>
            </a:xfrm>
            <a:custGeom>
              <a:avLst/>
              <a:gdLst>
                <a:gd name="T0" fmla="*/ 43 w 92"/>
                <a:gd name="T1" fmla="*/ 122 h 122"/>
                <a:gd name="T2" fmla="*/ 43 w 92"/>
                <a:gd name="T3" fmla="*/ 122 h 122"/>
                <a:gd name="T4" fmla="*/ 6 w 92"/>
                <a:gd name="T5" fmla="*/ 116 h 122"/>
                <a:gd name="T6" fmla="*/ 1 w 92"/>
                <a:gd name="T7" fmla="*/ 109 h 122"/>
                <a:gd name="T8" fmla="*/ 3 w 92"/>
                <a:gd name="T9" fmla="*/ 101 h 122"/>
                <a:gd name="T10" fmla="*/ 9 w 92"/>
                <a:gd name="T11" fmla="*/ 97 h 122"/>
                <a:gd name="T12" fmla="*/ 43 w 92"/>
                <a:gd name="T13" fmla="*/ 100 h 122"/>
                <a:gd name="T14" fmla="*/ 65 w 92"/>
                <a:gd name="T15" fmla="*/ 86 h 122"/>
                <a:gd name="T16" fmla="*/ 45 w 92"/>
                <a:gd name="T17" fmla="*/ 71 h 122"/>
                <a:gd name="T18" fmla="*/ 1 w 92"/>
                <a:gd name="T19" fmla="*/ 36 h 122"/>
                <a:gd name="T20" fmla="*/ 46 w 92"/>
                <a:gd name="T21" fmla="*/ 0 h 122"/>
                <a:gd name="T22" fmla="*/ 83 w 92"/>
                <a:gd name="T23" fmla="*/ 5 h 122"/>
                <a:gd name="T24" fmla="*/ 88 w 92"/>
                <a:gd name="T25" fmla="*/ 12 h 122"/>
                <a:gd name="T26" fmla="*/ 86 w 92"/>
                <a:gd name="T27" fmla="*/ 21 h 122"/>
                <a:gd name="T28" fmla="*/ 79 w 92"/>
                <a:gd name="T29" fmla="*/ 24 h 122"/>
                <a:gd name="T30" fmla="*/ 47 w 92"/>
                <a:gd name="T31" fmla="*/ 22 h 122"/>
                <a:gd name="T32" fmla="*/ 28 w 92"/>
                <a:gd name="T33" fmla="*/ 35 h 122"/>
                <a:gd name="T34" fmla="*/ 48 w 92"/>
                <a:gd name="T35" fmla="*/ 48 h 122"/>
                <a:gd name="T36" fmla="*/ 92 w 92"/>
                <a:gd name="T37" fmla="*/ 85 h 122"/>
                <a:gd name="T38" fmla="*/ 43 w 92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2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3" y="101"/>
                  </a:lnTo>
                  <a:cubicBezTo>
                    <a:pt x="3" y="97"/>
                    <a:pt x="5" y="97"/>
                    <a:pt x="9" y="97"/>
                  </a:cubicBezTo>
                  <a:cubicBezTo>
                    <a:pt x="19" y="99"/>
                    <a:pt x="35" y="100"/>
                    <a:pt x="43" y="100"/>
                  </a:cubicBezTo>
                  <a:cubicBezTo>
                    <a:pt x="58" y="100"/>
                    <a:pt x="65" y="96"/>
                    <a:pt x="65" y="86"/>
                  </a:cubicBezTo>
                  <a:cubicBezTo>
                    <a:pt x="65" y="75"/>
                    <a:pt x="61" y="73"/>
                    <a:pt x="45" y="71"/>
                  </a:cubicBezTo>
                  <a:cubicBezTo>
                    <a:pt x="22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3" y="1"/>
                    <a:pt x="83" y="5"/>
                  </a:cubicBezTo>
                  <a:cubicBezTo>
                    <a:pt x="87" y="7"/>
                    <a:pt x="89" y="9"/>
                    <a:pt x="88" y="12"/>
                  </a:cubicBezTo>
                  <a:lnTo>
                    <a:pt x="86" y="21"/>
                  </a:lnTo>
                  <a:cubicBezTo>
                    <a:pt x="85" y="24"/>
                    <a:pt x="84" y="25"/>
                    <a:pt x="79" y="24"/>
                  </a:cubicBezTo>
                  <a:cubicBezTo>
                    <a:pt x="69" y="23"/>
                    <a:pt x="56" y="22"/>
                    <a:pt x="47" y="22"/>
                  </a:cubicBezTo>
                  <a:cubicBezTo>
                    <a:pt x="31" y="22"/>
                    <a:pt x="28" y="26"/>
                    <a:pt x="28" y="35"/>
                  </a:cubicBezTo>
                  <a:cubicBezTo>
                    <a:pt x="28" y="44"/>
                    <a:pt x="34" y="46"/>
                    <a:pt x="48" y="48"/>
                  </a:cubicBezTo>
                  <a:cubicBezTo>
                    <a:pt x="71" y="51"/>
                    <a:pt x="92" y="56"/>
                    <a:pt x="92" y="85"/>
                  </a:cubicBezTo>
                  <a:cubicBezTo>
                    <a:pt x="92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2" name="Freeform 346"/>
            <p:cNvSpPr>
              <a:spLocks noChangeAspect="1"/>
            </p:cNvSpPr>
            <p:nvPr userDrawn="1"/>
          </p:nvSpPr>
          <p:spPr bwMode="gray">
            <a:xfrm>
              <a:off x="2929" y="972"/>
              <a:ext cx="30" cy="40"/>
            </a:xfrm>
            <a:custGeom>
              <a:avLst/>
              <a:gdLst>
                <a:gd name="T0" fmla="*/ 43 w 91"/>
                <a:gd name="T1" fmla="*/ 122 h 122"/>
                <a:gd name="T2" fmla="*/ 43 w 91"/>
                <a:gd name="T3" fmla="*/ 122 h 122"/>
                <a:gd name="T4" fmla="*/ 6 w 91"/>
                <a:gd name="T5" fmla="*/ 116 h 122"/>
                <a:gd name="T6" fmla="*/ 1 w 91"/>
                <a:gd name="T7" fmla="*/ 109 h 122"/>
                <a:gd name="T8" fmla="*/ 2 w 91"/>
                <a:gd name="T9" fmla="*/ 101 h 122"/>
                <a:gd name="T10" fmla="*/ 8 w 91"/>
                <a:gd name="T11" fmla="*/ 97 h 122"/>
                <a:gd name="T12" fmla="*/ 43 w 91"/>
                <a:gd name="T13" fmla="*/ 100 h 122"/>
                <a:gd name="T14" fmla="*/ 64 w 91"/>
                <a:gd name="T15" fmla="*/ 86 h 122"/>
                <a:gd name="T16" fmla="*/ 45 w 91"/>
                <a:gd name="T17" fmla="*/ 71 h 122"/>
                <a:gd name="T18" fmla="*/ 1 w 91"/>
                <a:gd name="T19" fmla="*/ 36 h 122"/>
                <a:gd name="T20" fmla="*/ 46 w 91"/>
                <a:gd name="T21" fmla="*/ 0 h 122"/>
                <a:gd name="T22" fmla="*/ 82 w 91"/>
                <a:gd name="T23" fmla="*/ 5 h 122"/>
                <a:gd name="T24" fmla="*/ 87 w 91"/>
                <a:gd name="T25" fmla="*/ 12 h 122"/>
                <a:gd name="T26" fmla="*/ 86 w 91"/>
                <a:gd name="T27" fmla="*/ 21 h 122"/>
                <a:gd name="T28" fmla="*/ 79 w 91"/>
                <a:gd name="T29" fmla="*/ 24 h 122"/>
                <a:gd name="T30" fmla="*/ 46 w 91"/>
                <a:gd name="T31" fmla="*/ 22 h 122"/>
                <a:gd name="T32" fmla="*/ 27 w 91"/>
                <a:gd name="T33" fmla="*/ 35 h 122"/>
                <a:gd name="T34" fmla="*/ 48 w 91"/>
                <a:gd name="T35" fmla="*/ 48 h 122"/>
                <a:gd name="T36" fmla="*/ 91 w 91"/>
                <a:gd name="T37" fmla="*/ 85 h 122"/>
                <a:gd name="T38" fmla="*/ 43 w 91"/>
                <a:gd name="T39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1" h="122">
                  <a:moveTo>
                    <a:pt x="43" y="122"/>
                  </a:moveTo>
                  <a:lnTo>
                    <a:pt x="43" y="122"/>
                  </a:lnTo>
                  <a:cubicBezTo>
                    <a:pt x="31" y="122"/>
                    <a:pt x="15" y="120"/>
                    <a:pt x="6" y="116"/>
                  </a:cubicBezTo>
                  <a:cubicBezTo>
                    <a:pt x="1" y="115"/>
                    <a:pt x="0" y="112"/>
                    <a:pt x="1" y="109"/>
                  </a:cubicBezTo>
                  <a:lnTo>
                    <a:pt x="2" y="101"/>
                  </a:lnTo>
                  <a:cubicBezTo>
                    <a:pt x="3" y="97"/>
                    <a:pt x="5" y="97"/>
                    <a:pt x="8" y="97"/>
                  </a:cubicBezTo>
                  <a:cubicBezTo>
                    <a:pt x="19" y="99"/>
                    <a:pt x="34" y="100"/>
                    <a:pt x="43" y="100"/>
                  </a:cubicBezTo>
                  <a:cubicBezTo>
                    <a:pt x="58" y="100"/>
                    <a:pt x="64" y="96"/>
                    <a:pt x="64" y="86"/>
                  </a:cubicBezTo>
                  <a:cubicBezTo>
                    <a:pt x="64" y="75"/>
                    <a:pt x="60" y="73"/>
                    <a:pt x="45" y="71"/>
                  </a:cubicBezTo>
                  <a:cubicBezTo>
                    <a:pt x="21" y="67"/>
                    <a:pt x="1" y="62"/>
                    <a:pt x="1" y="36"/>
                  </a:cubicBezTo>
                  <a:cubicBezTo>
                    <a:pt x="1" y="12"/>
                    <a:pt x="19" y="0"/>
                    <a:pt x="46" y="0"/>
                  </a:cubicBezTo>
                  <a:cubicBezTo>
                    <a:pt x="56" y="0"/>
                    <a:pt x="72" y="1"/>
                    <a:pt x="82" y="5"/>
                  </a:cubicBezTo>
                  <a:cubicBezTo>
                    <a:pt x="86" y="7"/>
                    <a:pt x="88" y="9"/>
                    <a:pt x="87" y="12"/>
                  </a:cubicBezTo>
                  <a:lnTo>
                    <a:pt x="86" y="21"/>
                  </a:lnTo>
                  <a:cubicBezTo>
                    <a:pt x="85" y="24"/>
                    <a:pt x="83" y="25"/>
                    <a:pt x="79" y="24"/>
                  </a:cubicBezTo>
                  <a:cubicBezTo>
                    <a:pt x="69" y="23"/>
                    <a:pt x="55" y="22"/>
                    <a:pt x="46" y="22"/>
                  </a:cubicBezTo>
                  <a:cubicBezTo>
                    <a:pt x="31" y="22"/>
                    <a:pt x="27" y="26"/>
                    <a:pt x="27" y="35"/>
                  </a:cubicBezTo>
                  <a:cubicBezTo>
                    <a:pt x="27" y="44"/>
                    <a:pt x="33" y="46"/>
                    <a:pt x="48" y="48"/>
                  </a:cubicBezTo>
                  <a:cubicBezTo>
                    <a:pt x="71" y="51"/>
                    <a:pt x="91" y="56"/>
                    <a:pt x="91" y="85"/>
                  </a:cubicBezTo>
                  <a:cubicBezTo>
                    <a:pt x="91" y="113"/>
                    <a:pt x="68" y="122"/>
                    <a:pt x="43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3" name="Freeform 347"/>
            <p:cNvSpPr>
              <a:spLocks noChangeAspect="1" noEditPoints="1"/>
            </p:cNvSpPr>
            <p:nvPr userDrawn="1"/>
          </p:nvSpPr>
          <p:spPr bwMode="gray">
            <a:xfrm>
              <a:off x="2964" y="958"/>
              <a:ext cx="9" cy="54"/>
            </a:xfrm>
            <a:custGeom>
              <a:avLst/>
              <a:gdLst>
                <a:gd name="T0" fmla="*/ 26 w 28"/>
                <a:gd name="T1" fmla="*/ 158 h 163"/>
                <a:gd name="T2" fmla="*/ 26 w 28"/>
                <a:gd name="T3" fmla="*/ 158 h 163"/>
                <a:gd name="T4" fmla="*/ 22 w 28"/>
                <a:gd name="T5" fmla="*/ 163 h 163"/>
                <a:gd name="T6" fmla="*/ 5 w 28"/>
                <a:gd name="T7" fmla="*/ 163 h 163"/>
                <a:gd name="T8" fmla="*/ 0 w 28"/>
                <a:gd name="T9" fmla="*/ 158 h 163"/>
                <a:gd name="T10" fmla="*/ 0 w 28"/>
                <a:gd name="T11" fmla="*/ 50 h 163"/>
                <a:gd name="T12" fmla="*/ 5 w 28"/>
                <a:gd name="T13" fmla="*/ 45 h 163"/>
                <a:gd name="T14" fmla="*/ 22 w 28"/>
                <a:gd name="T15" fmla="*/ 45 h 163"/>
                <a:gd name="T16" fmla="*/ 26 w 28"/>
                <a:gd name="T17" fmla="*/ 50 h 163"/>
                <a:gd name="T18" fmla="*/ 26 w 28"/>
                <a:gd name="T19" fmla="*/ 158 h 163"/>
                <a:gd name="T20" fmla="*/ 26 w 28"/>
                <a:gd name="T21" fmla="*/ 158 h 163"/>
                <a:gd name="T22" fmla="*/ 14 w 28"/>
                <a:gd name="T23" fmla="*/ 28 h 163"/>
                <a:gd name="T24" fmla="*/ 14 w 28"/>
                <a:gd name="T25" fmla="*/ 28 h 163"/>
                <a:gd name="T26" fmla="*/ 0 w 28"/>
                <a:gd name="T27" fmla="*/ 14 h 163"/>
                <a:gd name="T28" fmla="*/ 14 w 28"/>
                <a:gd name="T29" fmla="*/ 0 h 163"/>
                <a:gd name="T30" fmla="*/ 28 w 28"/>
                <a:gd name="T31" fmla="*/ 14 h 163"/>
                <a:gd name="T32" fmla="*/ 14 w 28"/>
                <a:gd name="T33" fmla="*/ 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163">
                  <a:moveTo>
                    <a:pt x="26" y="158"/>
                  </a:moveTo>
                  <a:lnTo>
                    <a:pt x="26" y="158"/>
                  </a:lnTo>
                  <a:cubicBezTo>
                    <a:pt x="26" y="161"/>
                    <a:pt x="26" y="163"/>
                    <a:pt x="22" y="163"/>
                  </a:cubicBezTo>
                  <a:lnTo>
                    <a:pt x="5" y="163"/>
                  </a:lnTo>
                  <a:cubicBezTo>
                    <a:pt x="2" y="163"/>
                    <a:pt x="0" y="161"/>
                    <a:pt x="0" y="158"/>
                  </a:cubicBezTo>
                  <a:lnTo>
                    <a:pt x="0" y="50"/>
                  </a:lnTo>
                  <a:cubicBezTo>
                    <a:pt x="0" y="46"/>
                    <a:pt x="2" y="45"/>
                    <a:pt x="5" y="45"/>
                  </a:cubicBezTo>
                  <a:lnTo>
                    <a:pt x="22" y="45"/>
                  </a:lnTo>
                  <a:cubicBezTo>
                    <a:pt x="26" y="45"/>
                    <a:pt x="26" y="47"/>
                    <a:pt x="26" y="50"/>
                  </a:cubicBezTo>
                  <a:lnTo>
                    <a:pt x="26" y="158"/>
                  </a:lnTo>
                  <a:lnTo>
                    <a:pt x="26" y="158"/>
                  </a:lnTo>
                  <a:close/>
                  <a:moveTo>
                    <a:pt x="14" y="28"/>
                  </a:moveTo>
                  <a:lnTo>
                    <a:pt x="14" y="28"/>
                  </a:lnTo>
                  <a:cubicBezTo>
                    <a:pt x="1" y="28"/>
                    <a:pt x="0" y="21"/>
                    <a:pt x="0" y="14"/>
                  </a:cubicBezTo>
                  <a:cubicBezTo>
                    <a:pt x="0" y="6"/>
                    <a:pt x="2" y="0"/>
                    <a:pt x="14" y="0"/>
                  </a:cubicBezTo>
                  <a:cubicBezTo>
                    <a:pt x="26" y="0"/>
                    <a:pt x="28" y="6"/>
                    <a:pt x="28" y="14"/>
                  </a:cubicBezTo>
                  <a:cubicBezTo>
                    <a:pt x="28" y="21"/>
                    <a:pt x="26" y="28"/>
                    <a:pt x="14" y="28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4" name="Freeform 348"/>
            <p:cNvSpPr>
              <a:spLocks noChangeAspect="1" noEditPoints="1"/>
            </p:cNvSpPr>
            <p:nvPr userDrawn="1"/>
          </p:nvSpPr>
          <p:spPr bwMode="gray">
            <a:xfrm>
              <a:off x="2979" y="972"/>
              <a:ext cx="34" cy="40"/>
            </a:xfrm>
            <a:custGeom>
              <a:avLst/>
              <a:gdLst>
                <a:gd name="T0" fmla="*/ 52 w 105"/>
                <a:gd name="T1" fmla="*/ 23 h 122"/>
                <a:gd name="T2" fmla="*/ 52 w 105"/>
                <a:gd name="T3" fmla="*/ 23 h 122"/>
                <a:gd name="T4" fmla="*/ 27 w 105"/>
                <a:gd name="T5" fmla="*/ 61 h 122"/>
                <a:gd name="T6" fmla="*/ 52 w 105"/>
                <a:gd name="T7" fmla="*/ 99 h 122"/>
                <a:gd name="T8" fmla="*/ 78 w 105"/>
                <a:gd name="T9" fmla="*/ 61 h 122"/>
                <a:gd name="T10" fmla="*/ 52 w 105"/>
                <a:gd name="T11" fmla="*/ 23 h 122"/>
                <a:gd name="T12" fmla="*/ 52 w 105"/>
                <a:gd name="T13" fmla="*/ 23 h 122"/>
                <a:gd name="T14" fmla="*/ 52 w 105"/>
                <a:gd name="T15" fmla="*/ 122 h 122"/>
                <a:gd name="T16" fmla="*/ 52 w 105"/>
                <a:gd name="T17" fmla="*/ 122 h 122"/>
                <a:gd name="T18" fmla="*/ 0 w 105"/>
                <a:gd name="T19" fmla="*/ 59 h 122"/>
                <a:gd name="T20" fmla="*/ 52 w 105"/>
                <a:gd name="T21" fmla="*/ 0 h 122"/>
                <a:gd name="T22" fmla="*/ 105 w 105"/>
                <a:gd name="T23" fmla="*/ 59 h 122"/>
                <a:gd name="T24" fmla="*/ 52 w 105"/>
                <a:gd name="T25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5" h="122">
                  <a:moveTo>
                    <a:pt x="52" y="23"/>
                  </a:moveTo>
                  <a:lnTo>
                    <a:pt x="52" y="23"/>
                  </a:lnTo>
                  <a:cubicBezTo>
                    <a:pt x="31" y="23"/>
                    <a:pt x="27" y="36"/>
                    <a:pt x="27" y="61"/>
                  </a:cubicBezTo>
                  <a:cubicBezTo>
                    <a:pt x="27" y="86"/>
                    <a:pt x="31" y="99"/>
                    <a:pt x="52" y="99"/>
                  </a:cubicBezTo>
                  <a:cubicBezTo>
                    <a:pt x="73" y="99"/>
                    <a:pt x="78" y="86"/>
                    <a:pt x="78" y="61"/>
                  </a:cubicBezTo>
                  <a:cubicBezTo>
                    <a:pt x="78" y="35"/>
                    <a:pt x="74" y="23"/>
                    <a:pt x="52" y="23"/>
                  </a:cubicBezTo>
                  <a:lnTo>
                    <a:pt x="52" y="23"/>
                  </a:lnTo>
                  <a:close/>
                  <a:moveTo>
                    <a:pt x="52" y="122"/>
                  </a:moveTo>
                  <a:lnTo>
                    <a:pt x="52" y="122"/>
                  </a:lnTo>
                  <a:cubicBezTo>
                    <a:pt x="3" y="122"/>
                    <a:pt x="0" y="86"/>
                    <a:pt x="0" y="59"/>
                  </a:cubicBezTo>
                  <a:cubicBezTo>
                    <a:pt x="0" y="37"/>
                    <a:pt x="5" y="0"/>
                    <a:pt x="52" y="0"/>
                  </a:cubicBezTo>
                  <a:cubicBezTo>
                    <a:pt x="98" y="0"/>
                    <a:pt x="105" y="31"/>
                    <a:pt x="105" y="59"/>
                  </a:cubicBezTo>
                  <a:cubicBezTo>
                    <a:pt x="105" y="86"/>
                    <a:pt x="101" y="122"/>
                    <a:pt x="52" y="122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  <p:sp>
          <p:nvSpPr>
            <p:cNvPr id="85" name="Freeform 349"/>
            <p:cNvSpPr>
              <a:spLocks noChangeAspect="1"/>
            </p:cNvSpPr>
            <p:nvPr userDrawn="1"/>
          </p:nvSpPr>
          <p:spPr bwMode="gray">
            <a:xfrm>
              <a:off x="3017" y="972"/>
              <a:ext cx="34" cy="40"/>
            </a:xfrm>
            <a:custGeom>
              <a:avLst/>
              <a:gdLst>
                <a:gd name="T0" fmla="*/ 98 w 102"/>
                <a:gd name="T1" fmla="*/ 120 h 120"/>
                <a:gd name="T2" fmla="*/ 98 w 102"/>
                <a:gd name="T3" fmla="*/ 120 h 120"/>
                <a:gd name="T4" fmla="*/ 80 w 102"/>
                <a:gd name="T5" fmla="*/ 120 h 120"/>
                <a:gd name="T6" fmla="*/ 76 w 102"/>
                <a:gd name="T7" fmla="*/ 115 h 120"/>
                <a:gd name="T8" fmla="*/ 76 w 102"/>
                <a:gd name="T9" fmla="*/ 48 h 120"/>
                <a:gd name="T10" fmla="*/ 59 w 102"/>
                <a:gd name="T11" fmla="*/ 24 h 120"/>
                <a:gd name="T12" fmla="*/ 26 w 102"/>
                <a:gd name="T13" fmla="*/ 35 h 120"/>
                <a:gd name="T14" fmla="*/ 26 w 102"/>
                <a:gd name="T15" fmla="*/ 115 h 120"/>
                <a:gd name="T16" fmla="*/ 21 w 102"/>
                <a:gd name="T17" fmla="*/ 120 h 120"/>
                <a:gd name="T18" fmla="*/ 4 w 102"/>
                <a:gd name="T19" fmla="*/ 120 h 120"/>
                <a:gd name="T20" fmla="*/ 0 w 102"/>
                <a:gd name="T21" fmla="*/ 115 h 120"/>
                <a:gd name="T22" fmla="*/ 0 w 102"/>
                <a:gd name="T23" fmla="*/ 7 h 120"/>
                <a:gd name="T24" fmla="*/ 4 w 102"/>
                <a:gd name="T25" fmla="*/ 2 h 120"/>
                <a:gd name="T26" fmla="*/ 21 w 102"/>
                <a:gd name="T27" fmla="*/ 2 h 120"/>
                <a:gd name="T28" fmla="*/ 26 w 102"/>
                <a:gd name="T29" fmla="*/ 7 h 120"/>
                <a:gd name="T30" fmla="*/ 26 w 102"/>
                <a:gd name="T31" fmla="*/ 14 h 120"/>
                <a:gd name="T32" fmla="*/ 27 w 102"/>
                <a:gd name="T33" fmla="*/ 14 h 120"/>
                <a:gd name="T34" fmla="*/ 67 w 102"/>
                <a:gd name="T35" fmla="*/ 0 h 120"/>
                <a:gd name="T36" fmla="*/ 102 w 102"/>
                <a:gd name="T37" fmla="*/ 46 h 120"/>
                <a:gd name="T38" fmla="*/ 102 w 102"/>
                <a:gd name="T39" fmla="*/ 115 h 120"/>
                <a:gd name="T40" fmla="*/ 98 w 102"/>
                <a:gd name="T41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20">
                  <a:moveTo>
                    <a:pt x="98" y="120"/>
                  </a:moveTo>
                  <a:lnTo>
                    <a:pt x="98" y="120"/>
                  </a:lnTo>
                  <a:lnTo>
                    <a:pt x="80" y="120"/>
                  </a:lnTo>
                  <a:cubicBezTo>
                    <a:pt x="77" y="120"/>
                    <a:pt x="76" y="118"/>
                    <a:pt x="76" y="115"/>
                  </a:cubicBezTo>
                  <a:lnTo>
                    <a:pt x="76" y="48"/>
                  </a:lnTo>
                  <a:cubicBezTo>
                    <a:pt x="76" y="34"/>
                    <a:pt x="73" y="24"/>
                    <a:pt x="59" y="24"/>
                  </a:cubicBezTo>
                  <a:cubicBezTo>
                    <a:pt x="49" y="24"/>
                    <a:pt x="32" y="32"/>
                    <a:pt x="26" y="35"/>
                  </a:cubicBezTo>
                  <a:lnTo>
                    <a:pt x="26" y="115"/>
                  </a:lnTo>
                  <a:cubicBezTo>
                    <a:pt x="26" y="118"/>
                    <a:pt x="25" y="120"/>
                    <a:pt x="21" y="120"/>
                  </a:cubicBezTo>
                  <a:lnTo>
                    <a:pt x="4" y="120"/>
                  </a:lnTo>
                  <a:cubicBezTo>
                    <a:pt x="1" y="120"/>
                    <a:pt x="0" y="118"/>
                    <a:pt x="0" y="115"/>
                  </a:cubicBezTo>
                  <a:lnTo>
                    <a:pt x="0" y="7"/>
                  </a:lnTo>
                  <a:cubicBezTo>
                    <a:pt x="0" y="4"/>
                    <a:pt x="1" y="2"/>
                    <a:pt x="4" y="2"/>
                  </a:cubicBezTo>
                  <a:lnTo>
                    <a:pt x="21" y="2"/>
                  </a:lnTo>
                  <a:cubicBezTo>
                    <a:pt x="25" y="2"/>
                    <a:pt x="26" y="4"/>
                    <a:pt x="26" y="7"/>
                  </a:cubicBezTo>
                  <a:lnTo>
                    <a:pt x="26" y="14"/>
                  </a:lnTo>
                  <a:cubicBezTo>
                    <a:pt x="26" y="14"/>
                    <a:pt x="26" y="14"/>
                    <a:pt x="27" y="14"/>
                  </a:cubicBezTo>
                  <a:cubicBezTo>
                    <a:pt x="35" y="8"/>
                    <a:pt x="52" y="0"/>
                    <a:pt x="67" y="0"/>
                  </a:cubicBezTo>
                  <a:cubicBezTo>
                    <a:pt x="99" y="0"/>
                    <a:pt x="102" y="21"/>
                    <a:pt x="102" y="46"/>
                  </a:cubicBezTo>
                  <a:lnTo>
                    <a:pt x="102" y="115"/>
                  </a:lnTo>
                  <a:cubicBezTo>
                    <a:pt x="102" y="118"/>
                    <a:pt x="101" y="120"/>
                    <a:pt x="98" y="120"/>
                  </a:cubicBezTo>
                  <a:close/>
                </a:path>
              </a:pathLst>
            </a:custGeom>
            <a:solidFill>
              <a:srgbClr val="5353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BE"/>
            </a:p>
          </p:txBody>
        </p:sp>
      </p:grpSp>
      <p:grpSp>
        <p:nvGrpSpPr>
          <p:cNvPr id="90" name="Group 89"/>
          <p:cNvGrpSpPr/>
          <p:nvPr userDrawn="1"/>
        </p:nvGrpSpPr>
        <p:grpSpPr bwMode="gray">
          <a:xfrm>
            <a:off x="467544" y="6317551"/>
            <a:ext cx="7789651" cy="540449"/>
            <a:chOff x="467544" y="6317551"/>
            <a:chExt cx="7789651" cy="540449"/>
          </a:xfrm>
        </p:grpSpPr>
        <p:grpSp>
          <p:nvGrpSpPr>
            <p:cNvPr id="8" name="Group 7"/>
            <p:cNvGrpSpPr>
              <a:grpSpLocks noChangeAspect="1"/>
            </p:cNvGrpSpPr>
            <p:nvPr userDrawn="1"/>
          </p:nvGrpSpPr>
          <p:grpSpPr bwMode="gray">
            <a:xfrm>
              <a:off x="467544" y="6433591"/>
              <a:ext cx="1295472" cy="180000"/>
              <a:chOff x="3786188" y="3321051"/>
              <a:chExt cx="1565276" cy="217488"/>
            </a:xfrm>
            <a:solidFill>
              <a:schemeClr val="bg2"/>
            </a:solidFill>
          </p:grpSpPr>
          <p:sp>
            <p:nvSpPr>
              <p:cNvPr id="9" name="Freeform 277"/>
              <p:cNvSpPr>
                <a:spLocks noEditPoints="1"/>
              </p:cNvSpPr>
              <p:nvPr userDrawn="1"/>
            </p:nvSpPr>
            <p:spPr bwMode="gray">
              <a:xfrm>
                <a:off x="4183063" y="3382963"/>
                <a:ext cx="123825" cy="134938"/>
              </a:xfrm>
              <a:custGeom>
                <a:avLst/>
                <a:gdLst>
                  <a:gd name="T0" fmla="*/ 33 w 33"/>
                  <a:gd name="T1" fmla="*/ 17 h 34"/>
                  <a:gd name="T2" fmla="*/ 32 w 33"/>
                  <a:gd name="T3" fmla="*/ 22 h 34"/>
                  <a:gd name="T4" fmla="*/ 30 w 33"/>
                  <a:gd name="T5" fmla="*/ 27 h 34"/>
                  <a:gd name="T6" fmla="*/ 21 w 33"/>
                  <a:gd name="T7" fmla="*/ 27 h 34"/>
                  <a:gd name="T8" fmla="*/ 20 w 33"/>
                  <a:gd name="T9" fmla="*/ 24 h 34"/>
                  <a:gd name="T10" fmla="*/ 18 w 33"/>
                  <a:gd name="T11" fmla="*/ 26 h 34"/>
                  <a:gd name="T12" fmla="*/ 15 w 33"/>
                  <a:gd name="T13" fmla="*/ 27 h 34"/>
                  <a:gd name="T14" fmla="*/ 9 w 33"/>
                  <a:gd name="T15" fmla="*/ 24 h 34"/>
                  <a:gd name="T16" fmla="*/ 7 w 33"/>
                  <a:gd name="T17" fmla="*/ 17 h 34"/>
                  <a:gd name="T18" fmla="*/ 10 w 33"/>
                  <a:gd name="T19" fmla="*/ 10 h 34"/>
                  <a:gd name="T20" fmla="*/ 16 w 33"/>
                  <a:gd name="T21" fmla="*/ 8 h 34"/>
                  <a:gd name="T22" fmla="*/ 18 w 33"/>
                  <a:gd name="T23" fmla="*/ 8 h 34"/>
                  <a:gd name="T24" fmla="*/ 20 w 33"/>
                  <a:gd name="T25" fmla="*/ 9 h 34"/>
                  <a:gd name="T26" fmla="*/ 20 w 33"/>
                  <a:gd name="T27" fmla="*/ 8 h 34"/>
                  <a:gd name="T28" fmla="*/ 24 w 33"/>
                  <a:gd name="T29" fmla="*/ 8 h 34"/>
                  <a:gd name="T30" fmla="*/ 24 w 33"/>
                  <a:gd name="T31" fmla="*/ 24 h 34"/>
                  <a:gd name="T32" fmla="*/ 28 w 33"/>
                  <a:gd name="T33" fmla="*/ 24 h 34"/>
                  <a:gd name="T34" fmla="*/ 30 w 33"/>
                  <a:gd name="T35" fmla="*/ 21 h 34"/>
                  <a:gd name="T36" fmla="*/ 30 w 33"/>
                  <a:gd name="T37" fmla="*/ 17 h 34"/>
                  <a:gd name="T38" fmla="*/ 29 w 33"/>
                  <a:gd name="T39" fmla="*/ 11 h 34"/>
                  <a:gd name="T40" fmla="*/ 26 w 33"/>
                  <a:gd name="T41" fmla="*/ 6 h 34"/>
                  <a:gd name="T42" fmla="*/ 22 w 33"/>
                  <a:gd name="T43" fmla="*/ 4 h 34"/>
                  <a:gd name="T44" fmla="*/ 16 w 33"/>
                  <a:gd name="T45" fmla="*/ 3 h 34"/>
                  <a:gd name="T46" fmla="*/ 11 w 33"/>
                  <a:gd name="T47" fmla="*/ 4 h 34"/>
                  <a:gd name="T48" fmla="*/ 6 w 33"/>
                  <a:gd name="T49" fmla="*/ 7 h 34"/>
                  <a:gd name="T50" fmla="*/ 3 w 33"/>
                  <a:gd name="T51" fmla="*/ 11 h 34"/>
                  <a:gd name="T52" fmla="*/ 2 w 33"/>
                  <a:gd name="T53" fmla="*/ 17 h 34"/>
                  <a:gd name="T54" fmla="*/ 3 w 33"/>
                  <a:gd name="T55" fmla="*/ 23 h 34"/>
                  <a:gd name="T56" fmla="*/ 6 w 33"/>
                  <a:gd name="T57" fmla="*/ 27 h 34"/>
                  <a:gd name="T58" fmla="*/ 11 w 33"/>
                  <a:gd name="T59" fmla="*/ 30 h 34"/>
                  <a:gd name="T60" fmla="*/ 16 w 33"/>
                  <a:gd name="T61" fmla="*/ 31 h 34"/>
                  <a:gd name="T62" fmla="*/ 20 w 33"/>
                  <a:gd name="T63" fmla="*/ 31 h 34"/>
                  <a:gd name="T64" fmla="*/ 23 w 33"/>
                  <a:gd name="T65" fmla="*/ 31 h 34"/>
                  <a:gd name="T66" fmla="*/ 23 w 33"/>
                  <a:gd name="T67" fmla="*/ 33 h 34"/>
                  <a:gd name="T68" fmla="*/ 20 w 33"/>
                  <a:gd name="T69" fmla="*/ 34 h 34"/>
                  <a:gd name="T70" fmla="*/ 16 w 33"/>
                  <a:gd name="T71" fmla="*/ 34 h 34"/>
                  <a:gd name="T72" fmla="*/ 10 w 33"/>
                  <a:gd name="T73" fmla="*/ 33 h 34"/>
                  <a:gd name="T74" fmla="*/ 4 w 33"/>
                  <a:gd name="T75" fmla="*/ 29 h 34"/>
                  <a:gd name="T76" fmla="*/ 1 w 33"/>
                  <a:gd name="T77" fmla="*/ 24 h 34"/>
                  <a:gd name="T78" fmla="*/ 0 w 33"/>
                  <a:gd name="T79" fmla="*/ 17 h 34"/>
                  <a:gd name="T80" fmla="*/ 1 w 33"/>
                  <a:gd name="T81" fmla="*/ 10 h 34"/>
                  <a:gd name="T82" fmla="*/ 4 w 33"/>
                  <a:gd name="T83" fmla="*/ 5 h 34"/>
                  <a:gd name="T84" fmla="*/ 10 w 33"/>
                  <a:gd name="T85" fmla="*/ 1 h 34"/>
                  <a:gd name="T86" fmla="*/ 16 w 33"/>
                  <a:gd name="T87" fmla="*/ 0 h 34"/>
                  <a:gd name="T88" fmla="*/ 23 w 33"/>
                  <a:gd name="T89" fmla="*/ 1 h 34"/>
                  <a:gd name="T90" fmla="*/ 28 w 33"/>
                  <a:gd name="T91" fmla="*/ 5 h 34"/>
                  <a:gd name="T92" fmla="*/ 32 w 33"/>
                  <a:gd name="T93" fmla="*/ 10 h 34"/>
                  <a:gd name="T94" fmla="*/ 33 w 33"/>
                  <a:gd name="T95" fmla="*/ 17 h 34"/>
                  <a:gd name="T96" fmla="*/ 20 w 33"/>
                  <a:gd name="T97" fmla="*/ 22 h 34"/>
                  <a:gd name="T98" fmla="*/ 20 w 33"/>
                  <a:gd name="T99" fmla="*/ 12 h 34"/>
                  <a:gd name="T100" fmla="*/ 18 w 33"/>
                  <a:gd name="T101" fmla="*/ 11 h 34"/>
                  <a:gd name="T102" fmla="*/ 16 w 33"/>
                  <a:gd name="T103" fmla="*/ 10 h 34"/>
                  <a:gd name="T104" fmla="*/ 12 w 33"/>
                  <a:gd name="T105" fmla="*/ 12 h 34"/>
                  <a:gd name="T106" fmla="*/ 11 w 33"/>
                  <a:gd name="T107" fmla="*/ 17 h 34"/>
                  <a:gd name="T108" fmla="*/ 12 w 33"/>
                  <a:gd name="T109" fmla="*/ 22 h 34"/>
                  <a:gd name="T110" fmla="*/ 15 w 33"/>
                  <a:gd name="T111" fmla="*/ 24 h 34"/>
                  <a:gd name="T112" fmla="*/ 18 w 33"/>
                  <a:gd name="T113" fmla="*/ 23 h 34"/>
                  <a:gd name="T114" fmla="*/ 20 w 33"/>
                  <a:gd name="T115" fmla="*/ 22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3" h="34">
                    <a:moveTo>
                      <a:pt x="33" y="17"/>
                    </a:moveTo>
                    <a:cubicBezTo>
                      <a:pt x="33" y="18"/>
                      <a:pt x="32" y="20"/>
                      <a:pt x="32" y="22"/>
                    </a:cubicBezTo>
                    <a:cubicBezTo>
                      <a:pt x="31" y="24"/>
                      <a:pt x="31" y="25"/>
                      <a:pt x="3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5"/>
                      <a:pt x="19" y="26"/>
                      <a:pt x="18" y="26"/>
                    </a:cubicBezTo>
                    <a:cubicBezTo>
                      <a:pt x="17" y="27"/>
                      <a:pt x="16" y="27"/>
                      <a:pt x="15" y="27"/>
                    </a:cubicBezTo>
                    <a:cubicBezTo>
                      <a:pt x="12" y="27"/>
                      <a:pt x="11" y="26"/>
                      <a:pt x="9" y="24"/>
                    </a:cubicBezTo>
                    <a:cubicBezTo>
                      <a:pt x="8" y="23"/>
                      <a:pt x="7" y="20"/>
                      <a:pt x="7" y="17"/>
                    </a:cubicBezTo>
                    <a:cubicBezTo>
                      <a:pt x="7" y="14"/>
                      <a:pt x="8" y="12"/>
                      <a:pt x="10" y="10"/>
                    </a:cubicBezTo>
                    <a:cubicBezTo>
                      <a:pt x="11" y="8"/>
                      <a:pt x="13" y="8"/>
                      <a:pt x="16" y="8"/>
                    </a:cubicBezTo>
                    <a:cubicBezTo>
                      <a:pt x="17" y="8"/>
                      <a:pt x="17" y="8"/>
                      <a:pt x="18" y="8"/>
                    </a:cubicBezTo>
                    <a:cubicBezTo>
                      <a:pt x="19" y="8"/>
                      <a:pt x="20" y="8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4" y="8"/>
                      <a:pt x="24" y="8"/>
                      <a:pt x="24" y="8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8" y="24"/>
                      <a:pt x="28" y="24"/>
                      <a:pt x="28" y="24"/>
                    </a:cubicBezTo>
                    <a:cubicBezTo>
                      <a:pt x="29" y="23"/>
                      <a:pt x="29" y="22"/>
                      <a:pt x="30" y="21"/>
                    </a:cubicBezTo>
                    <a:cubicBezTo>
                      <a:pt x="30" y="19"/>
                      <a:pt x="30" y="18"/>
                      <a:pt x="30" y="17"/>
                    </a:cubicBezTo>
                    <a:cubicBezTo>
                      <a:pt x="30" y="15"/>
                      <a:pt x="30" y="13"/>
                      <a:pt x="29" y="11"/>
                    </a:cubicBezTo>
                    <a:cubicBezTo>
                      <a:pt x="28" y="9"/>
                      <a:pt x="28" y="8"/>
                      <a:pt x="26" y="6"/>
                    </a:cubicBezTo>
                    <a:cubicBezTo>
                      <a:pt x="25" y="5"/>
                      <a:pt x="24" y="4"/>
                      <a:pt x="22" y="4"/>
                    </a:cubicBezTo>
                    <a:cubicBezTo>
                      <a:pt x="21" y="3"/>
                      <a:pt x="19" y="3"/>
                      <a:pt x="16" y="3"/>
                    </a:cubicBezTo>
                    <a:cubicBezTo>
                      <a:pt x="14" y="3"/>
                      <a:pt x="12" y="3"/>
                      <a:pt x="11" y="4"/>
                    </a:cubicBezTo>
                    <a:cubicBezTo>
                      <a:pt x="9" y="4"/>
                      <a:pt x="8" y="6"/>
                      <a:pt x="6" y="7"/>
                    </a:cubicBezTo>
                    <a:cubicBezTo>
                      <a:pt x="5" y="8"/>
                      <a:pt x="4" y="10"/>
                      <a:pt x="3" y="11"/>
                    </a:cubicBezTo>
                    <a:cubicBezTo>
                      <a:pt x="3" y="13"/>
                      <a:pt x="2" y="15"/>
                      <a:pt x="2" y="17"/>
                    </a:cubicBezTo>
                    <a:cubicBezTo>
                      <a:pt x="2" y="19"/>
                      <a:pt x="3" y="21"/>
                      <a:pt x="3" y="23"/>
                    </a:cubicBezTo>
                    <a:cubicBezTo>
                      <a:pt x="4" y="25"/>
                      <a:pt x="5" y="26"/>
                      <a:pt x="6" y="27"/>
                    </a:cubicBezTo>
                    <a:cubicBezTo>
                      <a:pt x="7" y="29"/>
                      <a:pt x="9" y="30"/>
                      <a:pt x="11" y="30"/>
                    </a:cubicBezTo>
                    <a:cubicBezTo>
                      <a:pt x="12" y="31"/>
                      <a:pt x="14" y="31"/>
                      <a:pt x="16" y="31"/>
                    </a:cubicBezTo>
                    <a:cubicBezTo>
                      <a:pt x="17" y="31"/>
                      <a:pt x="19" y="31"/>
                      <a:pt x="20" y="31"/>
                    </a:cubicBezTo>
                    <a:cubicBezTo>
                      <a:pt x="21" y="31"/>
                      <a:pt x="22" y="31"/>
                      <a:pt x="23" y="31"/>
                    </a:cubicBezTo>
                    <a:cubicBezTo>
                      <a:pt x="23" y="33"/>
                      <a:pt x="23" y="33"/>
                      <a:pt x="23" y="33"/>
                    </a:cubicBezTo>
                    <a:cubicBezTo>
                      <a:pt x="22" y="34"/>
                      <a:pt x="21" y="34"/>
                      <a:pt x="20" y="34"/>
                    </a:cubicBezTo>
                    <a:cubicBezTo>
                      <a:pt x="19" y="34"/>
                      <a:pt x="18" y="34"/>
                      <a:pt x="16" y="34"/>
                    </a:cubicBezTo>
                    <a:cubicBezTo>
                      <a:pt x="14" y="34"/>
                      <a:pt x="12" y="34"/>
                      <a:pt x="10" y="33"/>
                    </a:cubicBezTo>
                    <a:cubicBezTo>
                      <a:pt x="8" y="32"/>
                      <a:pt x="6" y="31"/>
                      <a:pt x="4" y="29"/>
                    </a:cubicBezTo>
                    <a:cubicBezTo>
                      <a:pt x="3" y="28"/>
                      <a:pt x="2" y="26"/>
                      <a:pt x="1" y="24"/>
                    </a:cubicBezTo>
                    <a:cubicBezTo>
                      <a:pt x="0" y="22"/>
                      <a:pt x="0" y="20"/>
                      <a:pt x="0" y="17"/>
                    </a:cubicBezTo>
                    <a:cubicBezTo>
                      <a:pt x="0" y="15"/>
                      <a:pt x="0" y="12"/>
                      <a:pt x="1" y="10"/>
                    </a:cubicBezTo>
                    <a:cubicBezTo>
                      <a:pt x="2" y="8"/>
                      <a:pt x="3" y="6"/>
                      <a:pt x="4" y="5"/>
                    </a:cubicBezTo>
                    <a:cubicBezTo>
                      <a:pt x="6" y="3"/>
                      <a:pt x="8" y="2"/>
                      <a:pt x="10" y="1"/>
                    </a:cubicBezTo>
                    <a:cubicBezTo>
                      <a:pt x="12" y="0"/>
                      <a:pt x="14" y="0"/>
                      <a:pt x="16" y="0"/>
                    </a:cubicBezTo>
                    <a:cubicBezTo>
                      <a:pt x="19" y="0"/>
                      <a:pt x="21" y="0"/>
                      <a:pt x="23" y="1"/>
                    </a:cubicBezTo>
                    <a:cubicBezTo>
                      <a:pt x="25" y="2"/>
                      <a:pt x="27" y="3"/>
                      <a:pt x="28" y="5"/>
                    </a:cubicBezTo>
                    <a:cubicBezTo>
                      <a:pt x="30" y="6"/>
                      <a:pt x="31" y="8"/>
                      <a:pt x="32" y="10"/>
                    </a:cubicBezTo>
                    <a:cubicBezTo>
                      <a:pt x="32" y="12"/>
                      <a:pt x="33" y="14"/>
                      <a:pt x="33" y="17"/>
                    </a:cubicBezTo>
                    <a:close/>
                    <a:moveTo>
                      <a:pt x="20" y="22"/>
                    </a:move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1"/>
                      <a:pt x="19" y="11"/>
                      <a:pt x="18" y="11"/>
                    </a:cubicBezTo>
                    <a:cubicBezTo>
                      <a:pt x="18" y="11"/>
                      <a:pt x="17" y="10"/>
                      <a:pt x="16" y="10"/>
                    </a:cubicBezTo>
                    <a:cubicBezTo>
                      <a:pt x="14" y="10"/>
                      <a:pt x="13" y="11"/>
                      <a:pt x="12" y="12"/>
                    </a:cubicBezTo>
                    <a:cubicBezTo>
                      <a:pt x="11" y="13"/>
                      <a:pt x="11" y="15"/>
                      <a:pt x="11" y="17"/>
                    </a:cubicBezTo>
                    <a:cubicBezTo>
                      <a:pt x="11" y="19"/>
                      <a:pt x="11" y="21"/>
                      <a:pt x="12" y="22"/>
                    </a:cubicBezTo>
                    <a:cubicBezTo>
                      <a:pt x="13" y="23"/>
                      <a:pt x="14" y="24"/>
                      <a:pt x="15" y="24"/>
                    </a:cubicBezTo>
                    <a:cubicBezTo>
                      <a:pt x="16" y="24"/>
                      <a:pt x="17" y="23"/>
                      <a:pt x="18" y="23"/>
                    </a:cubicBezTo>
                    <a:cubicBezTo>
                      <a:pt x="19" y="23"/>
                      <a:pt x="20" y="22"/>
                      <a:pt x="20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0" name="Freeform 278"/>
              <p:cNvSpPr>
                <a:spLocks/>
              </p:cNvSpPr>
              <p:nvPr userDrawn="1"/>
            </p:nvSpPr>
            <p:spPr bwMode="gray">
              <a:xfrm>
                <a:off x="4314826" y="3387726"/>
                <a:ext cx="90488" cy="114300"/>
              </a:xfrm>
              <a:custGeom>
                <a:avLst/>
                <a:gdLst>
                  <a:gd name="T0" fmla="*/ 57 w 57"/>
                  <a:gd name="T1" fmla="*/ 7 h 72"/>
                  <a:gd name="T2" fmla="*/ 33 w 57"/>
                  <a:gd name="T3" fmla="*/ 7 h 72"/>
                  <a:gd name="T4" fmla="*/ 33 w 57"/>
                  <a:gd name="T5" fmla="*/ 72 h 72"/>
                  <a:gd name="T6" fmla="*/ 24 w 57"/>
                  <a:gd name="T7" fmla="*/ 72 h 72"/>
                  <a:gd name="T8" fmla="*/ 24 w 57"/>
                  <a:gd name="T9" fmla="*/ 7 h 72"/>
                  <a:gd name="T10" fmla="*/ 0 w 57"/>
                  <a:gd name="T11" fmla="*/ 7 h 72"/>
                  <a:gd name="T12" fmla="*/ 0 w 57"/>
                  <a:gd name="T13" fmla="*/ 0 h 72"/>
                  <a:gd name="T14" fmla="*/ 57 w 57"/>
                  <a:gd name="T15" fmla="*/ 0 h 72"/>
                  <a:gd name="T16" fmla="*/ 57 w 57"/>
                  <a:gd name="T17" fmla="*/ 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72">
                    <a:moveTo>
                      <a:pt x="57" y="7"/>
                    </a:moveTo>
                    <a:lnTo>
                      <a:pt x="33" y="7"/>
                    </a:lnTo>
                    <a:lnTo>
                      <a:pt x="33" y="72"/>
                    </a:lnTo>
                    <a:lnTo>
                      <a:pt x="24" y="72"/>
                    </a:lnTo>
                    <a:lnTo>
                      <a:pt x="24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57" y="0"/>
                    </a:lnTo>
                    <a:lnTo>
                      <a:pt x="57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1" name="Freeform 279"/>
              <p:cNvSpPr>
                <a:spLocks/>
              </p:cNvSpPr>
              <p:nvPr userDrawn="1"/>
            </p:nvSpPr>
            <p:spPr bwMode="gray">
              <a:xfrm>
                <a:off x="4410076" y="3414713"/>
                <a:ext cx="52388" cy="87313"/>
              </a:xfrm>
              <a:custGeom>
                <a:avLst/>
                <a:gdLst>
                  <a:gd name="T0" fmla="*/ 14 w 14"/>
                  <a:gd name="T1" fmla="*/ 4 h 22"/>
                  <a:gd name="T2" fmla="*/ 13 w 14"/>
                  <a:gd name="T3" fmla="*/ 4 h 22"/>
                  <a:gd name="T4" fmla="*/ 12 w 14"/>
                  <a:gd name="T5" fmla="*/ 4 h 22"/>
                  <a:gd name="T6" fmla="*/ 10 w 14"/>
                  <a:gd name="T7" fmla="*/ 3 h 22"/>
                  <a:gd name="T8" fmla="*/ 7 w 14"/>
                  <a:gd name="T9" fmla="*/ 4 h 22"/>
                  <a:gd name="T10" fmla="*/ 4 w 14"/>
                  <a:gd name="T11" fmla="*/ 6 h 22"/>
                  <a:gd name="T12" fmla="*/ 4 w 14"/>
                  <a:gd name="T13" fmla="*/ 22 h 22"/>
                  <a:gd name="T14" fmla="*/ 0 w 14"/>
                  <a:gd name="T15" fmla="*/ 22 h 22"/>
                  <a:gd name="T16" fmla="*/ 0 w 14"/>
                  <a:gd name="T17" fmla="*/ 0 h 22"/>
                  <a:gd name="T18" fmla="*/ 4 w 14"/>
                  <a:gd name="T19" fmla="*/ 0 h 22"/>
                  <a:gd name="T20" fmla="*/ 4 w 14"/>
                  <a:gd name="T21" fmla="*/ 3 h 22"/>
                  <a:gd name="T22" fmla="*/ 8 w 14"/>
                  <a:gd name="T23" fmla="*/ 1 h 22"/>
                  <a:gd name="T24" fmla="*/ 11 w 14"/>
                  <a:gd name="T25" fmla="*/ 0 h 22"/>
                  <a:gd name="T26" fmla="*/ 12 w 14"/>
                  <a:gd name="T27" fmla="*/ 0 h 22"/>
                  <a:gd name="T28" fmla="*/ 14 w 14"/>
                  <a:gd name="T29" fmla="*/ 0 h 22"/>
                  <a:gd name="T30" fmla="*/ 14 w 14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" h="22">
                    <a:moveTo>
                      <a:pt x="14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1" y="3"/>
                      <a:pt x="10" y="3"/>
                    </a:cubicBezTo>
                    <a:cubicBezTo>
                      <a:pt x="9" y="3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1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3" y="0"/>
                      <a:pt x="13" y="0"/>
                      <a:pt x="14" y="0"/>
                    </a:cubicBezTo>
                    <a:lnTo>
                      <a:pt x="14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2" name="Freeform 280"/>
              <p:cNvSpPr>
                <a:spLocks noEditPoints="1"/>
              </p:cNvSpPr>
              <p:nvPr userDrawn="1"/>
            </p:nvSpPr>
            <p:spPr bwMode="gray">
              <a:xfrm>
                <a:off x="4470401" y="3411538"/>
                <a:ext cx="71438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20 h 23"/>
                  <a:gd name="T6" fmla="*/ 14 w 19"/>
                  <a:gd name="T7" fmla="*/ 21 h 23"/>
                  <a:gd name="T8" fmla="*/ 12 w 19"/>
                  <a:gd name="T9" fmla="*/ 22 h 23"/>
                  <a:gd name="T10" fmla="*/ 10 w 19"/>
                  <a:gd name="T11" fmla="*/ 23 h 23"/>
                  <a:gd name="T12" fmla="*/ 7 w 19"/>
                  <a:gd name="T13" fmla="*/ 23 h 23"/>
                  <a:gd name="T14" fmla="*/ 2 w 19"/>
                  <a:gd name="T15" fmla="*/ 21 h 23"/>
                  <a:gd name="T16" fmla="*/ 0 w 19"/>
                  <a:gd name="T17" fmla="*/ 16 h 23"/>
                  <a:gd name="T18" fmla="*/ 1 w 19"/>
                  <a:gd name="T19" fmla="*/ 12 h 23"/>
                  <a:gd name="T20" fmla="*/ 4 w 19"/>
                  <a:gd name="T21" fmla="*/ 10 h 23"/>
                  <a:gd name="T22" fmla="*/ 9 w 19"/>
                  <a:gd name="T23" fmla="*/ 9 h 23"/>
                  <a:gd name="T24" fmla="*/ 15 w 19"/>
                  <a:gd name="T25" fmla="*/ 8 h 23"/>
                  <a:gd name="T26" fmla="*/ 15 w 19"/>
                  <a:gd name="T27" fmla="*/ 8 h 23"/>
                  <a:gd name="T28" fmla="*/ 14 w 19"/>
                  <a:gd name="T29" fmla="*/ 6 h 23"/>
                  <a:gd name="T30" fmla="*/ 13 w 19"/>
                  <a:gd name="T31" fmla="*/ 4 h 23"/>
                  <a:gd name="T32" fmla="*/ 11 w 19"/>
                  <a:gd name="T33" fmla="*/ 4 h 23"/>
                  <a:gd name="T34" fmla="*/ 9 w 19"/>
                  <a:gd name="T35" fmla="*/ 4 h 23"/>
                  <a:gd name="T36" fmla="*/ 6 w 19"/>
                  <a:gd name="T37" fmla="*/ 4 h 23"/>
                  <a:gd name="T38" fmla="*/ 2 w 19"/>
                  <a:gd name="T39" fmla="*/ 5 h 23"/>
                  <a:gd name="T40" fmla="*/ 2 w 19"/>
                  <a:gd name="T41" fmla="*/ 5 h 23"/>
                  <a:gd name="T42" fmla="*/ 2 w 19"/>
                  <a:gd name="T43" fmla="*/ 1 h 23"/>
                  <a:gd name="T44" fmla="*/ 5 w 19"/>
                  <a:gd name="T45" fmla="*/ 1 h 23"/>
                  <a:gd name="T46" fmla="*/ 9 w 19"/>
                  <a:gd name="T47" fmla="*/ 0 h 23"/>
                  <a:gd name="T48" fmla="*/ 13 w 19"/>
                  <a:gd name="T49" fmla="*/ 1 h 23"/>
                  <a:gd name="T50" fmla="*/ 16 w 19"/>
                  <a:gd name="T51" fmla="*/ 2 h 23"/>
                  <a:gd name="T52" fmla="*/ 18 w 19"/>
                  <a:gd name="T53" fmla="*/ 4 h 23"/>
                  <a:gd name="T54" fmla="*/ 19 w 19"/>
                  <a:gd name="T55" fmla="*/ 8 h 23"/>
                  <a:gd name="T56" fmla="*/ 19 w 19"/>
                  <a:gd name="T57" fmla="*/ 23 h 23"/>
                  <a:gd name="T58" fmla="*/ 15 w 19"/>
                  <a:gd name="T59" fmla="*/ 17 h 23"/>
                  <a:gd name="T60" fmla="*/ 15 w 19"/>
                  <a:gd name="T61" fmla="*/ 11 h 23"/>
                  <a:gd name="T62" fmla="*/ 11 w 19"/>
                  <a:gd name="T63" fmla="*/ 11 h 23"/>
                  <a:gd name="T64" fmla="*/ 7 w 19"/>
                  <a:gd name="T65" fmla="*/ 12 h 23"/>
                  <a:gd name="T66" fmla="*/ 5 w 19"/>
                  <a:gd name="T67" fmla="*/ 13 h 23"/>
                  <a:gd name="T68" fmla="*/ 4 w 19"/>
                  <a:gd name="T69" fmla="*/ 16 h 23"/>
                  <a:gd name="T70" fmla="*/ 5 w 19"/>
                  <a:gd name="T71" fmla="*/ 19 h 23"/>
                  <a:gd name="T72" fmla="*/ 8 w 19"/>
                  <a:gd name="T73" fmla="*/ 20 h 23"/>
                  <a:gd name="T74" fmla="*/ 12 w 19"/>
                  <a:gd name="T75" fmla="*/ 19 h 23"/>
                  <a:gd name="T76" fmla="*/ 15 w 19"/>
                  <a:gd name="T77" fmla="*/ 17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4" y="21"/>
                      <a:pt x="14" y="21"/>
                    </a:cubicBezTo>
                    <a:cubicBezTo>
                      <a:pt x="13" y="22"/>
                      <a:pt x="12" y="22"/>
                      <a:pt x="12" y="22"/>
                    </a:cubicBezTo>
                    <a:cubicBezTo>
                      <a:pt x="11" y="22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5" y="23"/>
                      <a:pt x="3" y="23"/>
                      <a:pt x="2" y="21"/>
                    </a:cubicBezTo>
                    <a:cubicBezTo>
                      <a:pt x="1" y="20"/>
                      <a:pt x="0" y="18"/>
                      <a:pt x="0" y="16"/>
                    </a:cubicBezTo>
                    <a:cubicBezTo>
                      <a:pt x="0" y="15"/>
                      <a:pt x="0" y="13"/>
                      <a:pt x="1" y="12"/>
                    </a:cubicBezTo>
                    <a:cubicBezTo>
                      <a:pt x="2" y="11"/>
                      <a:pt x="3" y="10"/>
                      <a:pt x="4" y="10"/>
                    </a:cubicBezTo>
                    <a:cubicBezTo>
                      <a:pt x="5" y="9"/>
                      <a:pt x="7" y="9"/>
                      <a:pt x="9" y="9"/>
                    </a:cubicBezTo>
                    <a:cubicBezTo>
                      <a:pt x="11" y="8"/>
                      <a:pt x="13" y="8"/>
                      <a:pt x="15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6"/>
                      <a:pt x="14" y="6"/>
                    </a:cubicBezTo>
                    <a:cubicBezTo>
                      <a:pt x="14" y="5"/>
                      <a:pt x="14" y="5"/>
                      <a:pt x="13" y="4"/>
                    </a:cubicBezTo>
                    <a:cubicBezTo>
                      <a:pt x="13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9" y="4"/>
                    </a:cubicBezTo>
                    <a:cubicBezTo>
                      <a:pt x="8" y="4"/>
                      <a:pt x="7" y="4"/>
                      <a:pt x="6" y="4"/>
                    </a:cubicBezTo>
                    <a:cubicBezTo>
                      <a:pt x="5" y="4"/>
                      <a:pt x="3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4" y="1"/>
                      <a:pt x="5" y="1"/>
                    </a:cubicBezTo>
                    <a:cubicBezTo>
                      <a:pt x="6" y="0"/>
                      <a:pt x="8" y="0"/>
                      <a:pt x="9" y="0"/>
                    </a:cubicBezTo>
                    <a:cubicBezTo>
                      <a:pt x="11" y="0"/>
                      <a:pt x="12" y="0"/>
                      <a:pt x="13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7" y="3"/>
                      <a:pt x="17" y="3"/>
                      <a:pt x="18" y="4"/>
                    </a:cubicBezTo>
                    <a:cubicBezTo>
                      <a:pt x="18" y="5"/>
                      <a:pt x="19" y="6"/>
                      <a:pt x="19" y="8"/>
                    </a:cubicBezTo>
                    <a:lnTo>
                      <a:pt x="19" y="23"/>
                    </a:lnTo>
                    <a:close/>
                    <a:moveTo>
                      <a:pt x="15" y="17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4" y="11"/>
                      <a:pt x="12" y="11"/>
                      <a:pt x="11" y="11"/>
                    </a:cubicBezTo>
                    <a:cubicBezTo>
                      <a:pt x="9" y="12"/>
                      <a:pt x="8" y="12"/>
                      <a:pt x="7" y="12"/>
                    </a:cubicBezTo>
                    <a:cubicBezTo>
                      <a:pt x="6" y="12"/>
                      <a:pt x="5" y="13"/>
                      <a:pt x="5" y="13"/>
                    </a:cubicBezTo>
                    <a:cubicBezTo>
                      <a:pt x="4" y="14"/>
                      <a:pt x="4" y="15"/>
                      <a:pt x="4" y="16"/>
                    </a:cubicBezTo>
                    <a:cubicBezTo>
                      <a:pt x="4" y="17"/>
                      <a:pt x="4" y="18"/>
                      <a:pt x="5" y="19"/>
                    </a:cubicBezTo>
                    <a:cubicBezTo>
                      <a:pt x="6" y="20"/>
                      <a:pt x="7" y="20"/>
                      <a:pt x="8" y="20"/>
                    </a:cubicBezTo>
                    <a:cubicBezTo>
                      <a:pt x="10" y="20"/>
                      <a:pt x="11" y="20"/>
                      <a:pt x="12" y="19"/>
                    </a:cubicBezTo>
                    <a:cubicBezTo>
                      <a:pt x="13" y="19"/>
                      <a:pt x="14" y="18"/>
                      <a:pt x="15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3" name="Freeform 281"/>
              <p:cNvSpPr>
                <a:spLocks/>
              </p:cNvSpPr>
              <p:nvPr userDrawn="1"/>
            </p:nvSpPr>
            <p:spPr bwMode="gray">
              <a:xfrm>
                <a:off x="4564063" y="3411538"/>
                <a:ext cx="73025" cy="90488"/>
              </a:xfrm>
              <a:custGeom>
                <a:avLst/>
                <a:gdLst>
                  <a:gd name="T0" fmla="*/ 19 w 19"/>
                  <a:gd name="T1" fmla="*/ 23 h 23"/>
                  <a:gd name="T2" fmla="*/ 15 w 19"/>
                  <a:gd name="T3" fmla="*/ 23 h 23"/>
                  <a:gd name="T4" fmla="*/ 15 w 19"/>
                  <a:gd name="T5" fmla="*/ 10 h 23"/>
                  <a:gd name="T6" fmla="*/ 15 w 19"/>
                  <a:gd name="T7" fmla="*/ 7 h 23"/>
                  <a:gd name="T8" fmla="*/ 14 w 19"/>
                  <a:gd name="T9" fmla="*/ 5 h 23"/>
                  <a:gd name="T10" fmla="*/ 13 w 19"/>
                  <a:gd name="T11" fmla="*/ 4 h 23"/>
                  <a:gd name="T12" fmla="*/ 10 w 19"/>
                  <a:gd name="T13" fmla="*/ 4 h 23"/>
                  <a:gd name="T14" fmla="*/ 7 w 19"/>
                  <a:gd name="T15" fmla="*/ 4 h 23"/>
                  <a:gd name="T16" fmla="*/ 4 w 19"/>
                  <a:gd name="T17" fmla="*/ 6 h 23"/>
                  <a:gd name="T18" fmla="*/ 4 w 19"/>
                  <a:gd name="T19" fmla="*/ 23 h 23"/>
                  <a:gd name="T20" fmla="*/ 0 w 19"/>
                  <a:gd name="T21" fmla="*/ 23 h 23"/>
                  <a:gd name="T22" fmla="*/ 0 w 19"/>
                  <a:gd name="T23" fmla="*/ 1 h 23"/>
                  <a:gd name="T24" fmla="*/ 4 w 19"/>
                  <a:gd name="T25" fmla="*/ 1 h 23"/>
                  <a:gd name="T26" fmla="*/ 4 w 19"/>
                  <a:gd name="T27" fmla="*/ 3 h 23"/>
                  <a:gd name="T28" fmla="*/ 8 w 19"/>
                  <a:gd name="T29" fmla="*/ 1 h 23"/>
                  <a:gd name="T30" fmla="*/ 11 w 19"/>
                  <a:gd name="T31" fmla="*/ 0 h 23"/>
                  <a:gd name="T32" fmla="*/ 17 w 19"/>
                  <a:gd name="T33" fmla="*/ 2 h 23"/>
                  <a:gd name="T34" fmla="*/ 19 w 19"/>
                  <a:gd name="T35" fmla="*/ 8 h 23"/>
                  <a:gd name="T36" fmla="*/ 19 w 19"/>
                  <a:gd name="T37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" h="23">
                    <a:moveTo>
                      <a:pt x="19" y="2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9"/>
                      <a:pt x="15" y="8"/>
                      <a:pt x="15" y="7"/>
                    </a:cubicBezTo>
                    <a:cubicBezTo>
                      <a:pt x="15" y="7"/>
                      <a:pt x="15" y="6"/>
                      <a:pt x="14" y="5"/>
                    </a:cubicBezTo>
                    <a:cubicBezTo>
                      <a:pt x="14" y="5"/>
                      <a:pt x="13" y="4"/>
                      <a:pt x="13" y="4"/>
                    </a:cubicBezTo>
                    <a:cubicBezTo>
                      <a:pt x="12" y="4"/>
                      <a:pt x="11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6"/>
                      <a:pt x="4" y="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8" y="1"/>
                    </a:cubicBezTo>
                    <a:cubicBezTo>
                      <a:pt x="9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2"/>
                    </a:cubicBezTo>
                    <a:cubicBezTo>
                      <a:pt x="18" y="4"/>
                      <a:pt x="19" y="6"/>
                      <a:pt x="19" y="8"/>
                    </a:cubicBezTo>
                    <a:lnTo>
                      <a:pt x="19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4" name="Freeform 282"/>
              <p:cNvSpPr>
                <a:spLocks/>
              </p:cNvSpPr>
              <p:nvPr userDrawn="1"/>
            </p:nvSpPr>
            <p:spPr bwMode="gray">
              <a:xfrm>
                <a:off x="4659313" y="3411538"/>
                <a:ext cx="63500" cy="90488"/>
              </a:xfrm>
              <a:custGeom>
                <a:avLst/>
                <a:gdLst>
                  <a:gd name="T0" fmla="*/ 17 w 17"/>
                  <a:gd name="T1" fmla="*/ 16 h 23"/>
                  <a:gd name="T2" fmla="*/ 14 w 17"/>
                  <a:gd name="T3" fmla="*/ 21 h 23"/>
                  <a:gd name="T4" fmla="*/ 7 w 17"/>
                  <a:gd name="T5" fmla="*/ 23 h 23"/>
                  <a:gd name="T6" fmla="*/ 3 w 17"/>
                  <a:gd name="T7" fmla="*/ 23 h 23"/>
                  <a:gd name="T8" fmla="*/ 0 w 17"/>
                  <a:gd name="T9" fmla="*/ 21 h 23"/>
                  <a:gd name="T10" fmla="*/ 0 w 17"/>
                  <a:gd name="T11" fmla="*/ 17 h 23"/>
                  <a:gd name="T12" fmla="*/ 0 w 17"/>
                  <a:gd name="T13" fmla="*/ 17 h 23"/>
                  <a:gd name="T14" fmla="*/ 4 w 17"/>
                  <a:gd name="T15" fmla="*/ 19 h 23"/>
                  <a:gd name="T16" fmla="*/ 8 w 17"/>
                  <a:gd name="T17" fmla="*/ 20 h 23"/>
                  <a:gd name="T18" fmla="*/ 12 w 17"/>
                  <a:gd name="T19" fmla="*/ 19 h 23"/>
                  <a:gd name="T20" fmla="*/ 13 w 17"/>
                  <a:gd name="T21" fmla="*/ 17 h 23"/>
                  <a:gd name="T22" fmla="*/ 12 w 17"/>
                  <a:gd name="T23" fmla="*/ 15 h 23"/>
                  <a:gd name="T24" fmla="*/ 9 w 17"/>
                  <a:gd name="T25" fmla="*/ 14 h 23"/>
                  <a:gd name="T26" fmla="*/ 7 w 17"/>
                  <a:gd name="T27" fmla="*/ 13 h 23"/>
                  <a:gd name="T28" fmla="*/ 5 w 17"/>
                  <a:gd name="T29" fmla="*/ 13 h 23"/>
                  <a:gd name="T30" fmla="*/ 1 w 17"/>
                  <a:gd name="T31" fmla="*/ 11 h 23"/>
                  <a:gd name="T32" fmla="*/ 0 w 17"/>
                  <a:gd name="T33" fmla="*/ 7 h 23"/>
                  <a:gd name="T34" fmla="*/ 0 w 17"/>
                  <a:gd name="T35" fmla="*/ 4 h 23"/>
                  <a:gd name="T36" fmla="*/ 2 w 17"/>
                  <a:gd name="T37" fmla="*/ 2 h 23"/>
                  <a:gd name="T38" fmla="*/ 5 w 17"/>
                  <a:gd name="T39" fmla="*/ 1 h 23"/>
                  <a:gd name="T40" fmla="*/ 9 w 17"/>
                  <a:gd name="T41" fmla="*/ 0 h 23"/>
                  <a:gd name="T42" fmla="*/ 12 w 17"/>
                  <a:gd name="T43" fmla="*/ 1 h 23"/>
                  <a:gd name="T44" fmla="*/ 16 w 17"/>
                  <a:gd name="T45" fmla="*/ 2 h 23"/>
                  <a:gd name="T46" fmla="*/ 16 w 17"/>
                  <a:gd name="T47" fmla="*/ 6 h 23"/>
                  <a:gd name="T48" fmla="*/ 16 w 17"/>
                  <a:gd name="T49" fmla="*/ 6 h 23"/>
                  <a:gd name="T50" fmla="*/ 12 w 17"/>
                  <a:gd name="T51" fmla="*/ 4 h 23"/>
                  <a:gd name="T52" fmla="*/ 8 w 17"/>
                  <a:gd name="T53" fmla="*/ 3 h 23"/>
                  <a:gd name="T54" fmla="*/ 5 w 17"/>
                  <a:gd name="T55" fmla="*/ 4 h 23"/>
                  <a:gd name="T56" fmla="*/ 3 w 17"/>
                  <a:gd name="T57" fmla="*/ 6 h 23"/>
                  <a:gd name="T58" fmla="*/ 4 w 17"/>
                  <a:gd name="T59" fmla="*/ 8 h 23"/>
                  <a:gd name="T60" fmla="*/ 7 w 17"/>
                  <a:gd name="T61" fmla="*/ 10 h 23"/>
                  <a:gd name="T62" fmla="*/ 9 w 17"/>
                  <a:gd name="T63" fmla="*/ 10 h 23"/>
                  <a:gd name="T64" fmla="*/ 11 w 17"/>
                  <a:gd name="T65" fmla="*/ 11 h 23"/>
                  <a:gd name="T66" fmla="*/ 15 w 17"/>
                  <a:gd name="T67" fmla="*/ 13 h 23"/>
                  <a:gd name="T68" fmla="*/ 17 w 17"/>
                  <a:gd name="T6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7" h="23">
                    <a:moveTo>
                      <a:pt x="17" y="16"/>
                    </a:moveTo>
                    <a:cubicBezTo>
                      <a:pt x="17" y="18"/>
                      <a:pt x="16" y="20"/>
                      <a:pt x="14" y="21"/>
                    </a:cubicBezTo>
                    <a:cubicBezTo>
                      <a:pt x="13" y="23"/>
                      <a:pt x="10" y="23"/>
                      <a:pt x="7" y="23"/>
                    </a:cubicBezTo>
                    <a:cubicBezTo>
                      <a:pt x="6" y="23"/>
                      <a:pt x="4" y="23"/>
                      <a:pt x="3" y="23"/>
                    </a:cubicBezTo>
                    <a:cubicBezTo>
                      <a:pt x="2" y="22"/>
                      <a:pt x="1" y="22"/>
                      <a:pt x="0" y="21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1" y="18"/>
                      <a:pt x="2" y="19"/>
                      <a:pt x="4" y="19"/>
                    </a:cubicBezTo>
                    <a:cubicBezTo>
                      <a:pt x="5" y="20"/>
                      <a:pt x="6" y="20"/>
                      <a:pt x="8" y="20"/>
                    </a:cubicBezTo>
                    <a:cubicBezTo>
                      <a:pt x="9" y="20"/>
                      <a:pt x="11" y="20"/>
                      <a:pt x="12" y="19"/>
                    </a:cubicBezTo>
                    <a:cubicBezTo>
                      <a:pt x="12" y="19"/>
                      <a:pt x="13" y="18"/>
                      <a:pt x="13" y="17"/>
                    </a:cubicBezTo>
                    <a:cubicBezTo>
                      <a:pt x="13" y="16"/>
                      <a:pt x="13" y="15"/>
                      <a:pt x="12" y="15"/>
                    </a:cubicBezTo>
                    <a:cubicBezTo>
                      <a:pt x="12" y="14"/>
                      <a:pt x="11" y="14"/>
                      <a:pt x="9" y="14"/>
                    </a:cubicBezTo>
                    <a:cubicBezTo>
                      <a:pt x="9" y="14"/>
                      <a:pt x="8" y="13"/>
                      <a:pt x="7" y="13"/>
                    </a:cubicBezTo>
                    <a:cubicBezTo>
                      <a:pt x="6" y="13"/>
                      <a:pt x="6" y="13"/>
                      <a:pt x="5" y="13"/>
                    </a:cubicBezTo>
                    <a:cubicBezTo>
                      <a:pt x="3" y="12"/>
                      <a:pt x="2" y="12"/>
                      <a:pt x="1" y="11"/>
                    </a:cubicBezTo>
                    <a:cubicBezTo>
                      <a:pt x="0" y="10"/>
                      <a:pt x="0" y="8"/>
                      <a:pt x="0" y="7"/>
                    </a:cubicBezTo>
                    <a:cubicBezTo>
                      <a:pt x="0" y="6"/>
                      <a:pt x="0" y="5"/>
                      <a:pt x="0" y="4"/>
                    </a:cubicBezTo>
                    <a:cubicBezTo>
                      <a:pt x="1" y="4"/>
                      <a:pt x="1" y="3"/>
                      <a:pt x="2" y="2"/>
                    </a:cubicBezTo>
                    <a:cubicBezTo>
                      <a:pt x="3" y="2"/>
                      <a:pt x="4" y="1"/>
                      <a:pt x="5" y="1"/>
                    </a:cubicBezTo>
                    <a:cubicBezTo>
                      <a:pt x="6" y="0"/>
                      <a:pt x="7" y="0"/>
                      <a:pt x="9" y="0"/>
                    </a:cubicBezTo>
                    <a:cubicBezTo>
                      <a:pt x="10" y="0"/>
                      <a:pt x="11" y="0"/>
                      <a:pt x="12" y="1"/>
                    </a:cubicBezTo>
                    <a:cubicBezTo>
                      <a:pt x="14" y="1"/>
                      <a:pt x="15" y="1"/>
                      <a:pt x="16" y="2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5" y="5"/>
                      <a:pt x="14" y="5"/>
                      <a:pt x="12" y="4"/>
                    </a:cubicBezTo>
                    <a:cubicBezTo>
                      <a:pt x="11" y="4"/>
                      <a:pt x="10" y="3"/>
                      <a:pt x="8" y="3"/>
                    </a:cubicBezTo>
                    <a:cubicBezTo>
                      <a:pt x="7" y="3"/>
                      <a:pt x="6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3" y="7"/>
                      <a:pt x="4" y="8"/>
                      <a:pt x="4" y="8"/>
                    </a:cubicBezTo>
                    <a:cubicBezTo>
                      <a:pt x="5" y="9"/>
                      <a:pt x="6" y="9"/>
                      <a:pt x="7" y="10"/>
                    </a:cubicBezTo>
                    <a:cubicBezTo>
                      <a:pt x="8" y="10"/>
                      <a:pt x="8" y="10"/>
                      <a:pt x="9" y="10"/>
                    </a:cubicBezTo>
                    <a:cubicBezTo>
                      <a:pt x="10" y="10"/>
                      <a:pt x="11" y="10"/>
                      <a:pt x="11" y="11"/>
                    </a:cubicBezTo>
                    <a:cubicBezTo>
                      <a:pt x="13" y="11"/>
                      <a:pt x="14" y="12"/>
                      <a:pt x="15" y="13"/>
                    </a:cubicBezTo>
                    <a:cubicBezTo>
                      <a:pt x="16" y="13"/>
                      <a:pt x="17" y="15"/>
                      <a:pt x="17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5" name="Freeform 283"/>
              <p:cNvSpPr>
                <a:spLocks noEditPoints="1"/>
              </p:cNvSpPr>
              <p:nvPr userDrawn="1"/>
            </p:nvSpPr>
            <p:spPr bwMode="gray">
              <a:xfrm>
                <a:off x="4741863" y="3411538"/>
                <a:ext cx="73025" cy="122238"/>
              </a:xfrm>
              <a:custGeom>
                <a:avLst/>
                <a:gdLst>
                  <a:gd name="T0" fmla="*/ 19 w 19"/>
                  <a:gd name="T1" fmla="*/ 11 h 31"/>
                  <a:gd name="T2" fmla="*/ 19 w 19"/>
                  <a:gd name="T3" fmla="*/ 16 h 31"/>
                  <a:gd name="T4" fmla="*/ 16 w 19"/>
                  <a:gd name="T5" fmla="*/ 20 h 31"/>
                  <a:gd name="T6" fmla="*/ 13 w 19"/>
                  <a:gd name="T7" fmla="*/ 22 h 31"/>
                  <a:gd name="T8" fmla="*/ 10 w 19"/>
                  <a:gd name="T9" fmla="*/ 23 h 31"/>
                  <a:gd name="T10" fmla="*/ 7 w 19"/>
                  <a:gd name="T11" fmla="*/ 23 h 31"/>
                  <a:gd name="T12" fmla="*/ 4 w 19"/>
                  <a:gd name="T13" fmla="*/ 22 h 31"/>
                  <a:gd name="T14" fmla="*/ 4 w 19"/>
                  <a:gd name="T15" fmla="*/ 31 h 31"/>
                  <a:gd name="T16" fmla="*/ 0 w 19"/>
                  <a:gd name="T17" fmla="*/ 31 h 31"/>
                  <a:gd name="T18" fmla="*/ 0 w 19"/>
                  <a:gd name="T19" fmla="*/ 1 h 31"/>
                  <a:gd name="T20" fmla="*/ 4 w 19"/>
                  <a:gd name="T21" fmla="*/ 1 h 31"/>
                  <a:gd name="T22" fmla="*/ 4 w 19"/>
                  <a:gd name="T23" fmla="*/ 3 h 31"/>
                  <a:gd name="T24" fmla="*/ 7 w 19"/>
                  <a:gd name="T25" fmla="*/ 1 h 31"/>
                  <a:gd name="T26" fmla="*/ 11 w 19"/>
                  <a:gd name="T27" fmla="*/ 0 h 31"/>
                  <a:gd name="T28" fmla="*/ 17 w 19"/>
                  <a:gd name="T29" fmla="*/ 3 h 31"/>
                  <a:gd name="T30" fmla="*/ 19 w 19"/>
                  <a:gd name="T31" fmla="*/ 11 h 31"/>
                  <a:gd name="T32" fmla="*/ 16 w 19"/>
                  <a:gd name="T33" fmla="*/ 12 h 31"/>
                  <a:gd name="T34" fmla="*/ 14 w 19"/>
                  <a:gd name="T35" fmla="*/ 6 h 31"/>
                  <a:gd name="T36" fmla="*/ 10 w 19"/>
                  <a:gd name="T37" fmla="*/ 4 h 31"/>
                  <a:gd name="T38" fmla="*/ 7 w 19"/>
                  <a:gd name="T39" fmla="*/ 4 h 31"/>
                  <a:gd name="T40" fmla="*/ 4 w 19"/>
                  <a:gd name="T41" fmla="*/ 6 h 31"/>
                  <a:gd name="T42" fmla="*/ 4 w 19"/>
                  <a:gd name="T43" fmla="*/ 19 h 31"/>
                  <a:gd name="T44" fmla="*/ 7 w 19"/>
                  <a:gd name="T45" fmla="*/ 20 h 31"/>
                  <a:gd name="T46" fmla="*/ 9 w 19"/>
                  <a:gd name="T47" fmla="*/ 20 h 31"/>
                  <a:gd name="T48" fmla="*/ 14 w 19"/>
                  <a:gd name="T49" fmla="*/ 18 h 31"/>
                  <a:gd name="T50" fmla="*/ 16 w 19"/>
                  <a:gd name="T51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" h="31">
                    <a:moveTo>
                      <a:pt x="19" y="11"/>
                    </a:moveTo>
                    <a:cubicBezTo>
                      <a:pt x="19" y="13"/>
                      <a:pt x="19" y="15"/>
                      <a:pt x="19" y="16"/>
                    </a:cubicBezTo>
                    <a:cubicBezTo>
                      <a:pt x="18" y="18"/>
                      <a:pt x="17" y="19"/>
                      <a:pt x="16" y="20"/>
                    </a:cubicBezTo>
                    <a:cubicBezTo>
                      <a:pt x="16" y="21"/>
                      <a:pt x="15" y="22"/>
                      <a:pt x="13" y="22"/>
                    </a:cubicBezTo>
                    <a:cubicBezTo>
                      <a:pt x="12" y="23"/>
                      <a:pt x="11" y="23"/>
                      <a:pt x="10" y="23"/>
                    </a:cubicBezTo>
                    <a:cubicBezTo>
                      <a:pt x="9" y="23"/>
                      <a:pt x="8" y="23"/>
                      <a:pt x="7" y="23"/>
                    </a:cubicBezTo>
                    <a:cubicBezTo>
                      <a:pt x="6" y="22"/>
                      <a:pt x="5" y="22"/>
                      <a:pt x="4" y="22"/>
                    </a:cubicBezTo>
                    <a:cubicBezTo>
                      <a:pt x="4" y="31"/>
                      <a:pt x="4" y="31"/>
                      <a:pt x="4" y="31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6" y="2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4" y="0"/>
                      <a:pt x="16" y="1"/>
                      <a:pt x="17" y="3"/>
                    </a:cubicBezTo>
                    <a:cubicBezTo>
                      <a:pt x="19" y="5"/>
                      <a:pt x="19" y="8"/>
                      <a:pt x="19" y="11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5" y="7"/>
                      <a:pt x="14" y="6"/>
                    </a:cubicBezTo>
                    <a:cubicBezTo>
                      <a:pt x="13" y="4"/>
                      <a:pt x="12" y="4"/>
                      <a:pt x="10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6" y="5"/>
                      <a:pt x="5" y="5"/>
                      <a:pt x="4" y="6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9"/>
                      <a:pt x="7" y="20"/>
                    </a:cubicBezTo>
                    <a:cubicBezTo>
                      <a:pt x="7" y="20"/>
                      <a:pt x="8" y="20"/>
                      <a:pt x="9" y="20"/>
                    </a:cubicBezTo>
                    <a:cubicBezTo>
                      <a:pt x="11" y="20"/>
                      <a:pt x="13" y="19"/>
                      <a:pt x="14" y="18"/>
                    </a:cubicBezTo>
                    <a:cubicBezTo>
                      <a:pt x="15" y="16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6" name="Freeform 284"/>
              <p:cNvSpPr>
                <a:spLocks noEditPoints="1"/>
              </p:cNvSpPr>
              <p:nvPr userDrawn="1"/>
            </p:nvSpPr>
            <p:spPr bwMode="gray">
              <a:xfrm>
                <a:off x="4832351" y="3411538"/>
                <a:ext cx="76200" cy="90488"/>
              </a:xfrm>
              <a:custGeom>
                <a:avLst/>
                <a:gdLst>
                  <a:gd name="T0" fmla="*/ 20 w 20"/>
                  <a:gd name="T1" fmla="*/ 12 h 23"/>
                  <a:gd name="T2" fmla="*/ 17 w 20"/>
                  <a:gd name="T3" fmla="*/ 20 h 23"/>
                  <a:gd name="T4" fmla="*/ 10 w 20"/>
                  <a:gd name="T5" fmla="*/ 23 h 23"/>
                  <a:gd name="T6" fmla="*/ 3 w 20"/>
                  <a:gd name="T7" fmla="*/ 20 h 23"/>
                  <a:gd name="T8" fmla="*/ 0 w 20"/>
                  <a:gd name="T9" fmla="*/ 12 h 23"/>
                  <a:gd name="T10" fmla="*/ 3 w 20"/>
                  <a:gd name="T11" fmla="*/ 3 h 23"/>
                  <a:gd name="T12" fmla="*/ 10 w 20"/>
                  <a:gd name="T13" fmla="*/ 0 h 23"/>
                  <a:gd name="T14" fmla="*/ 17 w 20"/>
                  <a:gd name="T15" fmla="*/ 3 h 23"/>
                  <a:gd name="T16" fmla="*/ 20 w 20"/>
                  <a:gd name="T17" fmla="*/ 12 h 23"/>
                  <a:gd name="T18" fmla="*/ 16 w 20"/>
                  <a:gd name="T19" fmla="*/ 12 h 23"/>
                  <a:gd name="T20" fmla="*/ 15 w 20"/>
                  <a:gd name="T21" fmla="*/ 5 h 23"/>
                  <a:gd name="T22" fmla="*/ 10 w 20"/>
                  <a:gd name="T23" fmla="*/ 3 h 23"/>
                  <a:gd name="T24" fmla="*/ 5 w 20"/>
                  <a:gd name="T25" fmla="*/ 5 h 23"/>
                  <a:gd name="T26" fmla="*/ 4 w 20"/>
                  <a:gd name="T27" fmla="*/ 12 h 23"/>
                  <a:gd name="T28" fmla="*/ 5 w 20"/>
                  <a:gd name="T29" fmla="*/ 18 h 23"/>
                  <a:gd name="T30" fmla="*/ 10 w 20"/>
                  <a:gd name="T31" fmla="*/ 20 h 23"/>
                  <a:gd name="T32" fmla="*/ 15 w 20"/>
                  <a:gd name="T33" fmla="*/ 18 h 23"/>
                  <a:gd name="T34" fmla="*/ 16 w 20"/>
                  <a:gd name="T35" fmla="*/ 12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23">
                    <a:moveTo>
                      <a:pt x="20" y="12"/>
                    </a:moveTo>
                    <a:cubicBezTo>
                      <a:pt x="20" y="15"/>
                      <a:pt x="19" y="18"/>
                      <a:pt x="17" y="20"/>
                    </a:cubicBezTo>
                    <a:cubicBezTo>
                      <a:pt x="15" y="22"/>
                      <a:pt x="13" y="23"/>
                      <a:pt x="10" y="23"/>
                    </a:cubicBezTo>
                    <a:cubicBezTo>
                      <a:pt x="7" y="23"/>
                      <a:pt x="4" y="22"/>
                      <a:pt x="3" y="20"/>
                    </a:cubicBezTo>
                    <a:cubicBezTo>
                      <a:pt x="1" y="18"/>
                      <a:pt x="0" y="15"/>
                      <a:pt x="0" y="12"/>
                    </a:cubicBezTo>
                    <a:cubicBezTo>
                      <a:pt x="0" y="8"/>
                      <a:pt x="1" y="5"/>
                      <a:pt x="3" y="3"/>
                    </a:cubicBezTo>
                    <a:cubicBezTo>
                      <a:pt x="4" y="1"/>
                      <a:pt x="7" y="0"/>
                      <a:pt x="10" y="0"/>
                    </a:cubicBezTo>
                    <a:cubicBezTo>
                      <a:pt x="13" y="0"/>
                      <a:pt x="15" y="1"/>
                      <a:pt x="17" y="3"/>
                    </a:cubicBezTo>
                    <a:cubicBezTo>
                      <a:pt x="19" y="5"/>
                      <a:pt x="20" y="8"/>
                      <a:pt x="20" y="12"/>
                    </a:cubicBezTo>
                    <a:close/>
                    <a:moveTo>
                      <a:pt x="16" y="12"/>
                    </a:moveTo>
                    <a:cubicBezTo>
                      <a:pt x="16" y="9"/>
                      <a:pt x="16" y="7"/>
                      <a:pt x="15" y="5"/>
                    </a:cubicBezTo>
                    <a:cubicBezTo>
                      <a:pt x="13" y="4"/>
                      <a:pt x="12" y="3"/>
                      <a:pt x="10" y="3"/>
                    </a:cubicBezTo>
                    <a:cubicBezTo>
                      <a:pt x="8" y="3"/>
                      <a:pt x="6" y="4"/>
                      <a:pt x="5" y="5"/>
                    </a:cubicBezTo>
                    <a:cubicBezTo>
                      <a:pt x="4" y="7"/>
                      <a:pt x="4" y="9"/>
                      <a:pt x="4" y="12"/>
                    </a:cubicBezTo>
                    <a:cubicBezTo>
                      <a:pt x="4" y="14"/>
                      <a:pt x="4" y="17"/>
                      <a:pt x="5" y="18"/>
                    </a:cubicBezTo>
                    <a:cubicBezTo>
                      <a:pt x="6" y="19"/>
                      <a:pt x="8" y="20"/>
                      <a:pt x="10" y="20"/>
                    </a:cubicBezTo>
                    <a:cubicBezTo>
                      <a:pt x="12" y="20"/>
                      <a:pt x="13" y="19"/>
                      <a:pt x="15" y="18"/>
                    </a:cubicBezTo>
                    <a:cubicBezTo>
                      <a:pt x="16" y="17"/>
                      <a:pt x="16" y="14"/>
                      <a:pt x="16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7" name="Freeform 285"/>
              <p:cNvSpPr>
                <a:spLocks/>
              </p:cNvSpPr>
              <p:nvPr userDrawn="1"/>
            </p:nvSpPr>
            <p:spPr bwMode="gray">
              <a:xfrm>
                <a:off x="4930776" y="3414713"/>
                <a:ext cx="49213" cy="87313"/>
              </a:xfrm>
              <a:custGeom>
                <a:avLst/>
                <a:gdLst>
                  <a:gd name="T0" fmla="*/ 13 w 13"/>
                  <a:gd name="T1" fmla="*/ 4 h 22"/>
                  <a:gd name="T2" fmla="*/ 13 w 13"/>
                  <a:gd name="T3" fmla="*/ 4 h 22"/>
                  <a:gd name="T4" fmla="*/ 12 w 13"/>
                  <a:gd name="T5" fmla="*/ 4 h 22"/>
                  <a:gd name="T6" fmla="*/ 10 w 13"/>
                  <a:gd name="T7" fmla="*/ 3 h 22"/>
                  <a:gd name="T8" fmla="*/ 6 w 13"/>
                  <a:gd name="T9" fmla="*/ 4 h 22"/>
                  <a:gd name="T10" fmla="*/ 3 w 13"/>
                  <a:gd name="T11" fmla="*/ 6 h 22"/>
                  <a:gd name="T12" fmla="*/ 3 w 13"/>
                  <a:gd name="T13" fmla="*/ 22 h 22"/>
                  <a:gd name="T14" fmla="*/ 0 w 13"/>
                  <a:gd name="T15" fmla="*/ 22 h 22"/>
                  <a:gd name="T16" fmla="*/ 0 w 13"/>
                  <a:gd name="T17" fmla="*/ 0 h 22"/>
                  <a:gd name="T18" fmla="*/ 3 w 13"/>
                  <a:gd name="T19" fmla="*/ 0 h 22"/>
                  <a:gd name="T20" fmla="*/ 3 w 13"/>
                  <a:gd name="T21" fmla="*/ 3 h 22"/>
                  <a:gd name="T22" fmla="*/ 7 w 13"/>
                  <a:gd name="T23" fmla="*/ 1 h 22"/>
                  <a:gd name="T24" fmla="*/ 11 w 13"/>
                  <a:gd name="T25" fmla="*/ 0 h 22"/>
                  <a:gd name="T26" fmla="*/ 12 w 13"/>
                  <a:gd name="T27" fmla="*/ 0 h 22"/>
                  <a:gd name="T28" fmla="*/ 13 w 13"/>
                  <a:gd name="T29" fmla="*/ 0 h 22"/>
                  <a:gd name="T30" fmla="*/ 13 w 13"/>
                  <a:gd name="T31" fmla="*/ 4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" h="22">
                    <a:moveTo>
                      <a:pt x="13" y="4"/>
                    </a:moveTo>
                    <a:cubicBezTo>
                      <a:pt x="13" y="4"/>
                      <a:pt x="13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3"/>
                      <a:pt x="8" y="4"/>
                      <a:pt x="6" y="4"/>
                    </a:cubicBezTo>
                    <a:cubicBezTo>
                      <a:pt x="5" y="5"/>
                      <a:pt x="4" y="5"/>
                      <a:pt x="3" y="6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5" y="2"/>
                      <a:pt x="6" y="1"/>
                      <a:pt x="7" y="1"/>
                    </a:cubicBezTo>
                    <a:cubicBezTo>
                      <a:pt x="8" y="0"/>
                      <a:pt x="10" y="0"/>
                      <a:pt x="11" y="0"/>
                    </a:cubicBezTo>
                    <a:cubicBezTo>
                      <a:pt x="11" y="0"/>
                      <a:pt x="12" y="0"/>
                      <a:pt x="12" y="0"/>
                    </a:cubicBezTo>
                    <a:cubicBezTo>
                      <a:pt x="12" y="0"/>
                      <a:pt x="13" y="0"/>
                      <a:pt x="13" y="0"/>
                    </a:cubicBezTo>
                    <a:lnTo>
                      <a:pt x="13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8" name="Freeform 286"/>
              <p:cNvSpPr>
                <a:spLocks/>
              </p:cNvSpPr>
              <p:nvPr userDrawn="1"/>
            </p:nvSpPr>
            <p:spPr bwMode="gray">
              <a:xfrm>
                <a:off x="4991101" y="3390901"/>
                <a:ext cx="53975" cy="111125"/>
              </a:xfrm>
              <a:custGeom>
                <a:avLst/>
                <a:gdLst>
                  <a:gd name="T0" fmla="*/ 14 w 14"/>
                  <a:gd name="T1" fmla="*/ 27 h 28"/>
                  <a:gd name="T2" fmla="*/ 12 w 14"/>
                  <a:gd name="T3" fmla="*/ 28 h 28"/>
                  <a:gd name="T4" fmla="*/ 10 w 14"/>
                  <a:gd name="T5" fmla="*/ 28 h 28"/>
                  <a:gd name="T6" fmla="*/ 4 w 14"/>
                  <a:gd name="T7" fmla="*/ 26 h 28"/>
                  <a:gd name="T8" fmla="*/ 3 w 14"/>
                  <a:gd name="T9" fmla="*/ 21 h 28"/>
                  <a:gd name="T10" fmla="*/ 3 w 14"/>
                  <a:gd name="T11" fmla="*/ 9 h 28"/>
                  <a:gd name="T12" fmla="*/ 0 w 14"/>
                  <a:gd name="T13" fmla="*/ 9 h 28"/>
                  <a:gd name="T14" fmla="*/ 0 w 14"/>
                  <a:gd name="T15" fmla="*/ 6 h 28"/>
                  <a:gd name="T16" fmla="*/ 3 w 14"/>
                  <a:gd name="T17" fmla="*/ 6 h 28"/>
                  <a:gd name="T18" fmla="*/ 3 w 14"/>
                  <a:gd name="T19" fmla="*/ 0 h 28"/>
                  <a:gd name="T20" fmla="*/ 6 w 14"/>
                  <a:gd name="T21" fmla="*/ 0 h 28"/>
                  <a:gd name="T22" fmla="*/ 6 w 14"/>
                  <a:gd name="T23" fmla="*/ 6 h 28"/>
                  <a:gd name="T24" fmla="*/ 14 w 14"/>
                  <a:gd name="T25" fmla="*/ 6 h 28"/>
                  <a:gd name="T26" fmla="*/ 14 w 14"/>
                  <a:gd name="T27" fmla="*/ 9 h 28"/>
                  <a:gd name="T28" fmla="*/ 6 w 14"/>
                  <a:gd name="T29" fmla="*/ 9 h 28"/>
                  <a:gd name="T30" fmla="*/ 6 w 14"/>
                  <a:gd name="T31" fmla="*/ 19 h 28"/>
                  <a:gd name="T32" fmla="*/ 6 w 14"/>
                  <a:gd name="T33" fmla="*/ 22 h 28"/>
                  <a:gd name="T34" fmla="*/ 7 w 14"/>
                  <a:gd name="T35" fmla="*/ 23 h 28"/>
                  <a:gd name="T36" fmla="*/ 8 w 14"/>
                  <a:gd name="T37" fmla="*/ 24 h 28"/>
                  <a:gd name="T38" fmla="*/ 11 w 14"/>
                  <a:gd name="T39" fmla="*/ 25 h 28"/>
                  <a:gd name="T40" fmla="*/ 12 w 14"/>
                  <a:gd name="T41" fmla="*/ 25 h 28"/>
                  <a:gd name="T42" fmla="*/ 14 w 14"/>
                  <a:gd name="T43" fmla="*/ 24 h 28"/>
                  <a:gd name="T44" fmla="*/ 14 w 14"/>
                  <a:gd name="T45" fmla="*/ 24 h 28"/>
                  <a:gd name="T46" fmla="*/ 14 w 14"/>
                  <a:gd name="T47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4" h="28">
                    <a:moveTo>
                      <a:pt x="14" y="27"/>
                    </a:moveTo>
                    <a:cubicBezTo>
                      <a:pt x="13" y="28"/>
                      <a:pt x="13" y="28"/>
                      <a:pt x="12" y="28"/>
                    </a:cubicBezTo>
                    <a:cubicBezTo>
                      <a:pt x="11" y="28"/>
                      <a:pt x="10" y="28"/>
                      <a:pt x="10" y="28"/>
                    </a:cubicBezTo>
                    <a:cubicBezTo>
                      <a:pt x="7" y="28"/>
                      <a:pt x="6" y="27"/>
                      <a:pt x="4" y="26"/>
                    </a:cubicBezTo>
                    <a:cubicBezTo>
                      <a:pt x="3" y="25"/>
                      <a:pt x="3" y="23"/>
                      <a:pt x="3" y="21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0"/>
                      <a:pt x="6" y="21"/>
                      <a:pt x="6" y="22"/>
                    </a:cubicBezTo>
                    <a:cubicBezTo>
                      <a:pt x="7" y="22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9" y="25"/>
                      <a:pt x="9" y="25"/>
                      <a:pt x="11" y="25"/>
                    </a:cubicBezTo>
                    <a:cubicBezTo>
                      <a:pt x="11" y="25"/>
                      <a:pt x="12" y="25"/>
                      <a:pt x="12" y="25"/>
                    </a:cubicBezTo>
                    <a:cubicBezTo>
                      <a:pt x="13" y="24"/>
                      <a:pt x="13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lnTo>
                      <a:pt x="14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19" name="Rectangle 287"/>
              <p:cNvSpPr>
                <a:spLocks noChangeArrowheads="1"/>
              </p:cNvSpPr>
              <p:nvPr userDrawn="1"/>
            </p:nvSpPr>
            <p:spPr bwMode="gray">
              <a:xfrm>
                <a:off x="5056188" y="3514726"/>
                <a:ext cx="95250" cy="793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0" name="Freeform 288"/>
              <p:cNvSpPr>
                <a:spLocks/>
              </p:cNvSpPr>
              <p:nvPr userDrawn="1"/>
            </p:nvSpPr>
            <p:spPr bwMode="gray">
              <a:xfrm>
                <a:off x="5168901" y="3387726"/>
                <a:ext cx="73025" cy="114300"/>
              </a:xfrm>
              <a:custGeom>
                <a:avLst/>
                <a:gdLst>
                  <a:gd name="T0" fmla="*/ 46 w 46"/>
                  <a:gd name="T1" fmla="*/ 72 h 72"/>
                  <a:gd name="T2" fmla="*/ 0 w 46"/>
                  <a:gd name="T3" fmla="*/ 72 h 72"/>
                  <a:gd name="T4" fmla="*/ 0 w 46"/>
                  <a:gd name="T5" fmla="*/ 0 h 72"/>
                  <a:gd name="T6" fmla="*/ 46 w 46"/>
                  <a:gd name="T7" fmla="*/ 0 h 72"/>
                  <a:gd name="T8" fmla="*/ 46 w 46"/>
                  <a:gd name="T9" fmla="*/ 7 h 72"/>
                  <a:gd name="T10" fmla="*/ 10 w 46"/>
                  <a:gd name="T11" fmla="*/ 7 h 72"/>
                  <a:gd name="T12" fmla="*/ 10 w 46"/>
                  <a:gd name="T13" fmla="*/ 27 h 72"/>
                  <a:gd name="T14" fmla="*/ 46 w 46"/>
                  <a:gd name="T15" fmla="*/ 27 h 72"/>
                  <a:gd name="T16" fmla="*/ 46 w 46"/>
                  <a:gd name="T17" fmla="*/ 35 h 72"/>
                  <a:gd name="T18" fmla="*/ 10 w 46"/>
                  <a:gd name="T19" fmla="*/ 35 h 72"/>
                  <a:gd name="T20" fmla="*/ 10 w 46"/>
                  <a:gd name="T21" fmla="*/ 62 h 72"/>
                  <a:gd name="T22" fmla="*/ 46 w 46"/>
                  <a:gd name="T23" fmla="*/ 62 h 72"/>
                  <a:gd name="T24" fmla="*/ 46 w 46"/>
                  <a:gd name="T25" fmla="*/ 72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" h="72">
                    <a:moveTo>
                      <a:pt x="46" y="72"/>
                    </a:moveTo>
                    <a:lnTo>
                      <a:pt x="0" y="72"/>
                    </a:lnTo>
                    <a:lnTo>
                      <a:pt x="0" y="0"/>
                    </a:lnTo>
                    <a:lnTo>
                      <a:pt x="46" y="0"/>
                    </a:lnTo>
                    <a:lnTo>
                      <a:pt x="46" y="7"/>
                    </a:lnTo>
                    <a:lnTo>
                      <a:pt x="10" y="7"/>
                    </a:lnTo>
                    <a:lnTo>
                      <a:pt x="10" y="27"/>
                    </a:lnTo>
                    <a:lnTo>
                      <a:pt x="46" y="27"/>
                    </a:lnTo>
                    <a:lnTo>
                      <a:pt x="46" y="35"/>
                    </a:lnTo>
                    <a:lnTo>
                      <a:pt x="10" y="35"/>
                    </a:lnTo>
                    <a:lnTo>
                      <a:pt x="10" y="62"/>
                    </a:lnTo>
                    <a:lnTo>
                      <a:pt x="46" y="62"/>
                    </a:lnTo>
                    <a:lnTo>
                      <a:pt x="46" y="7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1" name="Freeform 289"/>
              <p:cNvSpPr>
                <a:spLocks/>
              </p:cNvSpPr>
              <p:nvPr userDrawn="1"/>
            </p:nvSpPr>
            <p:spPr bwMode="gray">
              <a:xfrm>
                <a:off x="5264151" y="3387726"/>
                <a:ext cx="87313" cy="114300"/>
              </a:xfrm>
              <a:custGeom>
                <a:avLst/>
                <a:gdLst>
                  <a:gd name="T0" fmla="*/ 23 w 23"/>
                  <a:gd name="T1" fmla="*/ 17 h 29"/>
                  <a:gd name="T2" fmla="*/ 22 w 23"/>
                  <a:gd name="T3" fmla="*/ 22 h 29"/>
                  <a:gd name="T4" fmla="*/ 20 w 23"/>
                  <a:gd name="T5" fmla="*/ 26 h 29"/>
                  <a:gd name="T6" fmla="*/ 16 w 23"/>
                  <a:gd name="T7" fmla="*/ 29 h 29"/>
                  <a:gd name="T8" fmla="*/ 11 w 23"/>
                  <a:gd name="T9" fmla="*/ 29 h 29"/>
                  <a:gd name="T10" fmla="*/ 7 w 23"/>
                  <a:gd name="T11" fmla="*/ 29 h 29"/>
                  <a:gd name="T12" fmla="*/ 3 w 23"/>
                  <a:gd name="T13" fmla="*/ 26 h 29"/>
                  <a:gd name="T14" fmla="*/ 1 w 23"/>
                  <a:gd name="T15" fmla="*/ 23 h 29"/>
                  <a:gd name="T16" fmla="*/ 0 w 23"/>
                  <a:gd name="T17" fmla="*/ 17 h 29"/>
                  <a:gd name="T18" fmla="*/ 0 w 23"/>
                  <a:gd name="T19" fmla="*/ 0 h 29"/>
                  <a:gd name="T20" fmla="*/ 4 w 23"/>
                  <a:gd name="T21" fmla="*/ 0 h 29"/>
                  <a:gd name="T22" fmla="*/ 4 w 23"/>
                  <a:gd name="T23" fmla="*/ 17 h 29"/>
                  <a:gd name="T24" fmla="*/ 4 w 23"/>
                  <a:gd name="T25" fmla="*/ 21 h 29"/>
                  <a:gd name="T26" fmla="*/ 6 w 23"/>
                  <a:gd name="T27" fmla="*/ 23 h 29"/>
                  <a:gd name="T28" fmla="*/ 8 w 23"/>
                  <a:gd name="T29" fmla="*/ 25 h 29"/>
                  <a:gd name="T30" fmla="*/ 11 w 23"/>
                  <a:gd name="T31" fmla="*/ 26 h 29"/>
                  <a:gd name="T32" fmla="*/ 15 w 23"/>
                  <a:gd name="T33" fmla="*/ 25 h 29"/>
                  <a:gd name="T34" fmla="*/ 17 w 23"/>
                  <a:gd name="T35" fmla="*/ 23 h 29"/>
                  <a:gd name="T36" fmla="*/ 18 w 23"/>
                  <a:gd name="T37" fmla="*/ 21 h 29"/>
                  <a:gd name="T38" fmla="*/ 19 w 23"/>
                  <a:gd name="T39" fmla="*/ 17 h 29"/>
                  <a:gd name="T40" fmla="*/ 19 w 23"/>
                  <a:gd name="T41" fmla="*/ 0 h 29"/>
                  <a:gd name="T42" fmla="*/ 23 w 23"/>
                  <a:gd name="T43" fmla="*/ 0 h 29"/>
                  <a:gd name="T44" fmla="*/ 23 w 23"/>
                  <a:gd name="T45" fmla="*/ 1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3" h="29">
                    <a:moveTo>
                      <a:pt x="23" y="17"/>
                    </a:moveTo>
                    <a:cubicBezTo>
                      <a:pt x="23" y="19"/>
                      <a:pt x="22" y="21"/>
                      <a:pt x="22" y="22"/>
                    </a:cubicBezTo>
                    <a:cubicBezTo>
                      <a:pt x="21" y="24"/>
                      <a:pt x="21" y="25"/>
                      <a:pt x="20" y="26"/>
                    </a:cubicBezTo>
                    <a:cubicBezTo>
                      <a:pt x="19" y="27"/>
                      <a:pt x="17" y="28"/>
                      <a:pt x="16" y="29"/>
                    </a:cubicBezTo>
                    <a:cubicBezTo>
                      <a:pt x="15" y="29"/>
                      <a:pt x="13" y="29"/>
                      <a:pt x="11" y="29"/>
                    </a:cubicBezTo>
                    <a:cubicBezTo>
                      <a:pt x="10" y="29"/>
                      <a:pt x="8" y="29"/>
                      <a:pt x="7" y="29"/>
                    </a:cubicBezTo>
                    <a:cubicBezTo>
                      <a:pt x="5" y="28"/>
                      <a:pt x="4" y="27"/>
                      <a:pt x="3" y="26"/>
                    </a:cubicBezTo>
                    <a:cubicBezTo>
                      <a:pt x="2" y="25"/>
                      <a:pt x="1" y="24"/>
                      <a:pt x="1" y="23"/>
                    </a:cubicBezTo>
                    <a:cubicBezTo>
                      <a:pt x="0" y="21"/>
                      <a:pt x="0" y="19"/>
                      <a:pt x="0" y="1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9"/>
                      <a:pt x="4" y="20"/>
                      <a:pt x="4" y="21"/>
                    </a:cubicBezTo>
                    <a:cubicBezTo>
                      <a:pt x="5" y="22"/>
                      <a:pt x="5" y="23"/>
                      <a:pt x="6" y="23"/>
                    </a:cubicBezTo>
                    <a:cubicBezTo>
                      <a:pt x="6" y="24"/>
                      <a:pt x="7" y="25"/>
                      <a:pt x="8" y="25"/>
                    </a:cubicBezTo>
                    <a:cubicBezTo>
                      <a:pt x="9" y="26"/>
                      <a:pt x="10" y="26"/>
                      <a:pt x="11" y="26"/>
                    </a:cubicBezTo>
                    <a:cubicBezTo>
                      <a:pt x="13" y="26"/>
                      <a:pt x="14" y="26"/>
                      <a:pt x="15" y="25"/>
                    </a:cubicBezTo>
                    <a:cubicBezTo>
                      <a:pt x="16" y="25"/>
                      <a:pt x="17" y="24"/>
                      <a:pt x="17" y="23"/>
                    </a:cubicBezTo>
                    <a:cubicBezTo>
                      <a:pt x="18" y="23"/>
                      <a:pt x="18" y="22"/>
                      <a:pt x="18" y="21"/>
                    </a:cubicBezTo>
                    <a:cubicBezTo>
                      <a:pt x="19" y="20"/>
                      <a:pt x="19" y="19"/>
                      <a:pt x="19" y="17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3" y="0"/>
                      <a:pt x="23" y="0"/>
                      <a:pt x="23" y="0"/>
                    </a:cubicBezTo>
                    <a:lnTo>
                      <a:pt x="23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  <p:sp>
            <p:nvSpPr>
              <p:cNvPr id="22" name="Freeform 290"/>
              <p:cNvSpPr>
                <a:spLocks/>
              </p:cNvSpPr>
              <p:nvPr userDrawn="1"/>
            </p:nvSpPr>
            <p:spPr bwMode="gray">
              <a:xfrm>
                <a:off x="3786188" y="3321051"/>
                <a:ext cx="260350" cy="217488"/>
              </a:xfrm>
              <a:custGeom>
                <a:avLst/>
                <a:gdLst>
                  <a:gd name="T0" fmla="*/ 61 w 69"/>
                  <a:gd name="T1" fmla="*/ 8 h 55"/>
                  <a:gd name="T2" fmla="*/ 69 w 69"/>
                  <a:gd name="T3" fmla="*/ 6 h 55"/>
                  <a:gd name="T4" fmla="*/ 62 w 69"/>
                  <a:gd name="T5" fmla="*/ 13 h 55"/>
                  <a:gd name="T6" fmla="*/ 62 w 69"/>
                  <a:gd name="T7" fmla="*/ 15 h 55"/>
                  <a:gd name="T8" fmla="*/ 22 w 69"/>
                  <a:gd name="T9" fmla="*/ 55 h 55"/>
                  <a:gd name="T10" fmla="*/ 0 w 69"/>
                  <a:gd name="T11" fmla="*/ 49 h 55"/>
                  <a:gd name="T12" fmla="*/ 3 w 69"/>
                  <a:gd name="T13" fmla="*/ 49 h 55"/>
                  <a:gd name="T14" fmla="*/ 21 w 69"/>
                  <a:gd name="T15" fmla="*/ 43 h 55"/>
                  <a:gd name="T16" fmla="*/ 8 w 69"/>
                  <a:gd name="T17" fmla="*/ 33 h 55"/>
                  <a:gd name="T18" fmla="*/ 10 w 69"/>
                  <a:gd name="T19" fmla="*/ 34 h 55"/>
                  <a:gd name="T20" fmla="*/ 14 w 69"/>
                  <a:gd name="T21" fmla="*/ 33 h 55"/>
                  <a:gd name="T22" fmla="*/ 3 w 69"/>
                  <a:gd name="T23" fmla="*/ 19 h 55"/>
                  <a:gd name="T24" fmla="*/ 3 w 69"/>
                  <a:gd name="T25" fmla="*/ 19 h 55"/>
                  <a:gd name="T26" fmla="*/ 9 w 69"/>
                  <a:gd name="T27" fmla="*/ 21 h 55"/>
                  <a:gd name="T28" fmla="*/ 3 w 69"/>
                  <a:gd name="T29" fmla="*/ 9 h 55"/>
                  <a:gd name="T30" fmla="*/ 5 w 69"/>
                  <a:gd name="T31" fmla="*/ 2 h 55"/>
                  <a:gd name="T32" fmla="*/ 34 w 69"/>
                  <a:gd name="T33" fmla="*/ 17 h 55"/>
                  <a:gd name="T34" fmla="*/ 33 w 69"/>
                  <a:gd name="T35" fmla="*/ 14 h 55"/>
                  <a:gd name="T36" fmla="*/ 48 w 69"/>
                  <a:gd name="T37" fmla="*/ 0 h 55"/>
                  <a:gd name="T38" fmla="*/ 58 w 69"/>
                  <a:gd name="T39" fmla="*/ 4 h 55"/>
                  <a:gd name="T40" fmla="*/ 67 w 69"/>
                  <a:gd name="T41" fmla="*/ 1 h 55"/>
                  <a:gd name="T42" fmla="*/ 61 w 69"/>
                  <a:gd name="T43" fmla="*/ 8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9" h="55">
                    <a:moveTo>
                      <a:pt x="61" y="8"/>
                    </a:moveTo>
                    <a:cubicBezTo>
                      <a:pt x="63" y="8"/>
                      <a:pt x="66" y="7"/>
                      <a:pt x="69" y="6"/>
                    </a:cubicBezTo>
                    <a:cubicBezTo>
                      <a:pt x="67" y="9"/>
                      <a:pt x="64" y="11"/>
                      <a:pt x="62" y="13"/>
                    </a:cubicBezTo>
                    <a:cubicBezTo>
                      <a:pt x="62" y="14"/>
                      <a:pt x="62" y="15"/>
                      <a:pt x="62" y="15"/>
                    </a:cubicBezTo>
                    <a:cubicBezTo>
                      <a:pt x="62" y="34"/>
                      <a:pt x="47" y="55"/>
                      <a:pt x="22" y="55"/>
                    </a:cubicBezTo>
                    <a:cubicBezTo>
                      <a:pt x="14" y="55"/>
                      <a:pt x="6" y="53"/>
                      <a:pt x="0" y="49"/>
                    </a:cubicBezTo>
                    <a:cubicBezTo>
                      <a:pt x="1" y="49"/>
                      <a:pt x="2" y="49"/>
                      <a:pt x="3" y="49"/>
                    </a:cubicBezTo>
                    <a:cubicBezTo>
                      <a:pt x="10" y="49"/>
                      <a:pt x="16" y="47"/>
                      <a:pt x="21" y="43"/>
                    </a:cubicBezTo>
                    <a:cubicBezTo>
                      <a:pt x="15" y="43"/>
                      <a:pt x="9" y="39"/>
                      <a:pt x="8" y="33"/>
                    </a:cubicBezTo>
                    <a:cubicBezTo>
                      <a:pt x="9" y="34"/>
                      <a:pt x="9" y="34"/>
                      <a:pt x="10" y="34"/>
                    </a:cubicBezTo>
                    <a:cubicBezTo>
                      <a:pt x="12" y="34"/>
                      <a:pt x="13" y="33"/>
                      <a:pt x="14" y="33"/>
                    </a:cubicBezTo>
                    <a:cubicBezTo>
                      <a:pt x="8" y="32"/>
                      <a:pt x="3" y="26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5" y="20"/>
                      <a:pt x="7" y="21"/>
                      <a:pt x="9" y="21"/>
                    </a:cubicBezTo>
                    <a:cubicBezTo>
                      <a:pt x="5" y="18"/>
                      <a:pt x="3" y="14"/>
                      <a:pt x="3" y="9"/>
                    </a:cubicBezTo>
                    <a:cubicBezTo>
                      <a:pt x="3" y="7"/>
                      <a:pt x="4" y="4"/>
                      <a:pt x="5" y="2"/>
                    </a:cubicBezTo>
                    <a:cubicBezTo>
                      <a:pt x="12" y="11"/>
                      <a:pt x="22" y="16"/>
                      <a:pt x="34" y="17"/>
                    </a:cubicBezTo>
                    <a:cubicBezTo>
                      <a:pt x="34" y="16"/>
                      <a:pt x="33" y="15"/>
                      <a:pt x="33" y="14"/>
                    </a:cubicBezTo>
                    <a:cubicBezTo>
                      <a:pt x="33" y="6"/>
                      <a:pt x="40" y="0"/>
                      <a:pt x="48" y="0"/>
                    </a:cubicBezTo>
                    <a:cubicBezTo>
                      <a:pt x="52" y="0"/>
                      <a:pt x="55" y="1"/>
                      <a:pt x="58" y="4"/>
                    </a:cubicBezTo>
                    <a:cubicBezTo>
                      <a:pt x="61" y="3"/>
                      <a:pt x="64" y="2"/>
                      <a:pt x="67" y="1"/>
                    </a:cubicBezTo>
                    <a:cubicBezTo>
                      <a:pt x="66" y="4"/>
                      <a:pt x="63" y="7"/>
                      <a:pt x="6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BE"/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gray">
            <a:xfrm>
              <a:off x="6778912" y="6317551"/>
              <a:ext cx="1478283" cy="271273"/>
            </a:xfrm>
            <a:prstGeom prst="rect">
              <a:avLst/>
            </a:prstGeom>
          </p:spPr>
        </p:pic>
        <p:sp>
          <p:nvSpPr>
            <p:cNvPr id="24" name="Rectangle 105"/>
            <p:cNvSpPr>
              <a:spLocks noChangeArrowheads="1"/>
            </p:cNvSpPr>
            <p:nvPr userDrawn="1"/>
          </p:nvSpPr>
          <p:spPr bwMode="gray">
            <a:xfrm>
              <a:off x="4264025" y="6453188"/>
              <a:ext cx="633413" cy="4048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fr-BE"/>
            </a:p>
          </p:txBody>
        </p:sp>
        <p:sp>
          <p:nvSpPr>
            <p:cNvPr id="25" name="TextBox 24"/>
            <p:cNvSpPr txBox="1"/>
            <p:nvPr userDrawn="1"/>
          </p:nvSpPr>
          <p:spPr bwMode="gray">
            <a:xfrm>
              <a:off x="4208088" y="6433591"/>
              <a:ext cx="72968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BE" sz="700" b="0" i="1" dirty="0" err="1">
                  <a:solidFill>
                    <a:schemeClr val="bg1"/>
                  </a:solidFill>
                </a:rPr>
                <a:t>Mobility</a:t>
              </a:r>
              <a:r>
                <a:rPr lang="fr-BE" sz="700" b="0" i="1" dirty="0">
                  <a:solidFill>
                    <a:schemeClr val="bg1"/>
                  </a:solidFill>
                </a:rPr>
                <a:t> and</a:t>
              </a:r>
            </a:p>
            <a:p>
              <a:r>
                <a:rPr lang="fr-BE" sz="700" b="0" i="1" dirty="0">
                  <a:solidFill>
                    <a:schemeClr val="bg1"/>
                  </a:solidFill>
                </a:rPr>
                <a:t>Transport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0" y="3212976"/>
            <a:ext cx="9144000" cy="2940162"/>
          </a:xfrm>
          <a:prstGeom prst="rect">
            <a:avLst/>
          </a:prstGeom>
        </p:spPr>
      </p:pic>
      <p:sp>
        <p:nvSpPr>
          <p:cNvPr id="86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395288" y="1484784"/>
            <a:ext cx="8353424" cy="324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>
            <a:lvl1pPr marL="0" indent="0" algn="ctr">
              <a:buNone/>
              <a:defRPr lang="nl-BE" sz="1400" b="0" dirty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spcBef>
                <a:spcPct val="50000"/>
              </a:spcBef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29410785"/>
      </p:ext>
    </p:extLst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289"/>
          <p:cNvSpPr>
            <a:spLocks noChangeArrowheads="1"/>
          </p:cNvSpPr>
          <p:nvPr userDrawn="1"/>
        </p:nvSpPr>
        <p:spPr bwMode="gray">
          <a:xfrm flipV="1">
            <a:off x="0" y="1011238"/>
            <a:ext cx="9144000" cy="8394426"/>
          </a:xfrm>
          <a:prstGeom prst="rect">
            <a:avLst/>
          </a:prstGeom>
          <a:gradFill flip="none" rotWithShape="1">
            <a:gsLst>
              <a:gs pos="0">
                <a:schemeClr val="bg2"/>
              </a:gs>
              <a:gs pos="25000">
                <a:schemeClr val="accent1"/>
              </a:gs>
              <a:gs pos="75000">
                <a:schemeClr val="tx2"/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txBody>
          <a:bodyPr wrap="none" anchor="ctr"/>
          <a:lstStyle/>
          <a:p>
            <a:endParaRPr lang="fr-BE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95288" y="1628775"/>
            <a:ext cx="83534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 dirty="0"/>
              <a:t>Second </a:t>
            </a:r>
            <a:r>
              <a:rPr lang="fr-BE" altLang="fr-FR" dirty="0" err="1"/>
              <a:t>level</a:t>
            </a:r>
            <a:r>
              <a:rPr lang="en-GB" altLang="fr-FR" dirty="0"/>
              <a:t> </a:t>
            </a:r>
            <a:r>
              <a:rPr lang="en-GB" altLang="fr-FR" dirty="0" err="1"/>
              <a:t>hird</a:t>
            </a:r>
            <a:r>
              <a:rPr lang="en-GB" altLang="fr-FR" dirty="0"/>
              <a:t> level Fourth level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287338" y="2172300"/>
            <a:ext cx="8461375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altLang="fr-FR"/>
              <a:t>Et dolor fragum</a:t>
            </a:r>
            <a:endParaRPr lang="en-GB" altLang="fr-FR"/>
          </a:p>
        </p:txBody>
      </p:sp>
      <p:sp>
        <p:nvSpPr>
          <p:cNvPr id="28" name="Rectangle 27"/>
          <p:cNvSpPr/>
          <p:nvPr userDrawn="1"/>
        </p:nvSpPr>
        <p:spPr bwMode="gray">
          <a:xfrm>
            <a:off x="-188913" y="6862657"/>
            <a:ext cx="9585449" cy="2625772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E" sz="7000" b="1" i="0" u="none" strike="noStrike" cap="none" normalizeH="0" baseline="0">
              <a:ln>
                <a:noFill/>
              </a:ln>
              <a:solidFill>
                <a:srgbClr val="FFD624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225" name="Rectangle 224"/>
          <p:cNvSpPr/>
          <p:nvPr userDrawn="1"/>
        </p:nvSpPr>
        <p:spPr bwMode="gray">
          <a:xfrm>
            <a:off x="-285731" y="-2653156"/>
            <a:ext cx="9585449" cy="2625772"/>
          </a:xfrm>
          <a:prstGeom prst="rect">
            <a:avLst/>
          </a:prstGeom>
          <a:solidFill>
            <a:srgbClr val="E2E2E2"/>
          </a:solidFill>
          <a:ln>
            <a:noFill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E" sz="7000" b="1" i="0" u="none" strike="noStrike" cap="none" normalizeH="0" baseline="0">
              <a:ln>
                <a:noFill/>
              </a:ln>
              <a:solidFill>
                <a:srgbClr val="FFD624"/>
              </a:solidFill>
              <a:effectLst/>
              <a:latin typeface="Verdan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0" r:id="rId2"/>
    <p:sldLayoutId id="2147483661" r:id="rId3"/>
  </p:sldLayoutIdLst>
  <p:transition spd="slow">
    <p:wipe dir="d"/>
  </p:transition>
  <p:txStyles>
    <p:titleStyle>
      <a:lvl1pPr algn="l" rtl="0" fontAlgn="base">
        <a:spcBef>
          <a:spcPct val="50000"/>
        </a:spcBef>
        <a:spcAft>
          <a:spcPct val="0"/>
        </a:spcAft>
        <a:defRPr sz="2400" b="1" kern="1200">
          <a:solidFill>
            <a:schemeClr val="accent6"/>
          </a:solidFill>
          <a:latin typeface="+mj-lt"/>
          <a:ea typeface="+mj-ea"/>
          <a:cs typeface="+mj-cs"/>
        </a:defRPr>
      </a:lvl1pPr>
      <a:lvl2pPr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2pPr>
      <a:lvl3pPr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3pPr>
      <a:lvl4pPr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4pPr>
      <a:lvl5pPr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5pPr>
      <a:lvl6pPr marL="457200"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6pPr>
      <a:lvl7pPr marL="914400"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7pPr>
      <a:lvl8pPr marL="1371600"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8pPr>
      <a:lvl9pPr marL="1828800" algn="l" rtl="0" fontAlgn="base">
        <a:spcBef>
          <a:spcPct val="50000"/>
        </a:spcBef>
        <a:spcAft>
          <a:spcPct val="0"/>
        </a:spcAft>
        <a:defRPr sz="2400" b="1">
          <a:solidFill>
            <a:schemeClr val="tx2"/>
          </a:solidFill>
          <a:latin typeface="Verdan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873125" indent="-415925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301750" indent="-228600" algn="l" rtl="0" eaLnBrk="0" fontAlgn="base" hangingPunct="0">
        <a:spcBef>
          <a:spcPct val="20000"/>
        </a:spcBef>
        <a:spcAft>
          <a:spcPct val="0"/>
        </a:spcAft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54175" indent="-173038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4pPr>
      <a:lvl5pPr marL="2016125" indent="-182563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ltmov03.cc.cec.eu.int:1041/road_safety_atlas" TargetMode="External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ec.europa.eu/transport/infrastructure/tentec/tentec-portal/map/maps.html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hyperlink" Target="http://ec.europa.eu/transport/road_safety/specialist/statistics/map-viewer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transport/infrastructure/tentec/tentec-portal/map/mobile.html" TargetMode="External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7" name="Rectangle 9"/>
          <p:cNvSpPr>
            <a:spLocks noGrp="1" noChangeArrowheads="1"/>
          </p:cNvSpPr>
          <p:nvPr>
            <p:ph type="title"/>
          </p:nvPr>
        </p:nvSpPr>
        <p:spPr>
          <a:xfrm>
            <a:off x="395536" y="1700808"/>
            <a:ext cx="8353425" cy="431800"/>
          </a:xfrm>
        </p:spPr>
        <p:txBody>
          <a:bodyPr/>
          <a:lstStyle/>
          <a:p>
            <a:r>
              <a:rPr lang="en-GB" dirty="0"/>
              <a:t>Leuven Institute for Ireland in Europe</a:t>
            </a:r>
            <a:endParaRPr lang="en-GB" altLang="fr-FR" dirty="0"/>
          </a:p>
        </p:txBody>
      </p:sp>
      <p:sp>
        <p:nvSpPr>
          <p:cNvPr id="145418" name="Rectangle 10"/>
          <p:cNvSpPr>
            <a:spLocks noGrp="1" noChangeArrowheads="1"/>
          </p:cNvSpPr>
          <p:nvPr>
            <p:ph type="body" sz="quarter" idx="10"/>
          </p:nvPr>
        </p:nvSpPr>
        <p:spPr>
          <a:xfrm>
            <a:off x="323528" y="2420888"/>
            <a:ext cx="8496944" cy="914400"/>
          </a:xfrm>
        </p:spPr>
        <p:txBody>
          <a:bodyPr/>
          <a:lstStyle/>
          <a:p>
            <a:r>
              <a:rPr lang="en-GB" altLang="fr-FR" dirty="0"/>
              <a:t>Contribution of harmonised Pan European geo-information to EU</a:t>
            </a:r>
            <a:r>
              <a:rPr lang="fr-BE" altLang="en-US" i="1" dirty="0">
                <a:latin typeface="Verdana" pitchFamily="34" charset="0"/>
                <a:cs typeface="Arial" charset="0"/>
              </a:rPr>
              <a:t> </a:t>
            </a:r>
            <a:r>
              <a:rPr lang="en-GB" altLang="en-US" dirty="0"/>
              <a:t>t</a:t>
            </a:r>
            <a:r>
              <a:rPr lang="en-GB" altLang="fr-FR" dirty="0"/>
              <a:t>ransport policy: Selected Use Cases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95536" y="5085184"/>
            <a:ext cx="8353424" cy="324222"/>
          </a:xfrm>
        </p:spPr>
        <p:txBody>
          <a:bodyPr/>
          <a:lstStyle/>
          <a:p>
            <a:r>
              <a:rPr lang="en-US" dirty="0"/>
              <a:t>European Commission – DG Mobility &amp; Transport (MOVE)</a:t>
            </a:r>
          </a:p>
          <a:p>
            <a:r>
              <a:rPr lang="en-US" dirty="0"/>
              <a:t>Luc Heymans – Team </a:t>
            </a:r>
            <a:r>
              <a:rPr lang="en-US" dirty="0" smtClean="0"/>
              <a:t>Leader-IT Project Officer</a:t>
            </a:r>
            <a:endParaRPr lang="en-US" dirty="0"/>
          </a:p>
          <a:p>
            <a:r>
              <a:rPr lang="en-US" dirty="0"/>
              <a:t>09 May 2017</a:t>
            </a:r>
            <a:endParaRPr lang="fr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32656"/>
            <a:ext cx="1043551" cy="41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Introduction: Who we are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idx="1"/>
          </p:nvPr>
        </p:nvSpPr>
        <p:spPr>
          <a:xfrm>
            <a:off x="1043608" y="2636912"/>
            <a:ext cx="4852669" cy="3373350"/>
          </a:xfrm>
        </p:spPr>
        <p:txBody>
          <a:bodyPr/>
          <a:lstStyle/>
          <a:p>
            <a:pPr marL="182563" lvl="1" indent="-182563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2000" i="1" dirty="0">
                <a:latin typeface="Verdana" pitchFamily="34" charset="0"/>
                <a:cs typeface="Arial" charset="0"/>
              </a:rPr>
              <a:t>Information management &amp; </a:t>
            </a:r>
            <a:r>
              <a:rPr lang="fr-BE" altLang="en-US" sz="2000" i="1" dirty="0" err="1">
                <a:latin typeface="Verdana" pitchFamily="34" charset="0"/>
                <a:cs typeface="Arial" charset="0"/>
              </a:rPr>
              <a:t>systems</a:t>
            </a:r>
            <a:endParaRPr lang="fr-BE" altLang="en-US" sz="2000" i="1" dirty="0">
              <a:latin typeface="Verdana" pitchFamily="34" charset="0"/>
              <a:cs typeface="Arial" charset="0"/>
            </a:endParaRPr>
          </a:p>
          <a:p>
            <a:pPr lvl="1"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800" i="1" dirty="0" err="1">
                <a:latin typeface="Verdana" pitchFamily="34" charset="0"/>
                <a:cs typeface="Arial" charset="0"/>
              </a:rPr>
              <a:t>Supporting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activities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of 2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DGs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of the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European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Commission:</a:t>
            </a:r>
            <a:br>
              <a:rPr lang="fr-BE" altLang="en-US" sz="1800" i="1" dirty="0">
                <a:latin typeface="Verdana" pitchFamily="34" charset="0"/>
                <a:cs typeface="Arial" charset="0"/>
              </a:rPr>
            </a:br>
            <a:r>
              <a:rPr lang="fr-BE" altLang="en-US" sz="1800" i="1" dirty="0">
                <a:latin typeface="Verdana" pitchFamily="34" charset="0"/>
                <a:cs typeface="Arial" charset="0"/>
              </a:rPr>
              <a:t>  DG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Mobility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&amp; Transport</a:t>
            </a:r>
            <a:br>
              <a:rPr lang="fr-BE" altLang="en-US" sz="1800" i="1" dirty="0">
                <a:latin typeface="Verdana" pitchFamily="34" charset="0"/>
                <a:cs typeface="Arial" charset="0"/>
              </a:rPr>
            </a:br>
            <a:r>
              <a:rPr lang="fr-BE" altLang="en-US" sz="1800" i="1" dirty="0">
                <a:latin typeface="Verdana" pitchFamily="34" charset="0"/>
                <a:cs typeface="Arial" charset="0"/>
              </a:rPr>
              <a:t>  DG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Energy</a:t>
            </a:r>
            <a:endParaRPr lang="fr-BE" altLang="en-US" sz="18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15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800" i="1" dirty="0" err="1">
                <a:latin typeface="Verdana" pitchFamily="34" charset="0"/>
                <a:cs typeface="Arial" charset="0"/>
              </a:rPr>
              <a:t>Relying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on EC infrastructure</a:t>
            </a:r>
            <a:br>
              <a:rPr lang="fr-BE" altLang="en-US" sz="1800" i="1" dirty="0">
                <a:latin typeface="Verdana" pitchFamily="34" charset="0"/>
                <a:cs typeface="Arial" charset="0"/>
              </a:rPr>
            </a:br>
            <a:r>
              <a:rPr lang="fr-BE" altLang="en-US" sz="1800" i="1" dirty="0">
                <a:latin typeface="Verdana" pitchFamily="34" charset="0"/>
                <a:cs typeface="Arial" charset="0"/>
              </a:rPr>
              <a:t>(DG DIGIT)</a:t>
            </a:r>
          </a:p>
          <a:p>
            <a:pPr>
              <a:buFont typeface="Arial" panose="020B0604020202020204" pitchFamily="34" charset="0"/>
              <a:buChar char="•"/>
            </a:pPr>
            <a:endParaRPr lang="en-GB" altLang="fr-F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996952"/>
            <a:ext cx="3326832" cy="231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 bwMode="auto">
          <a:xfrm>
            <a:off x="6732240" y="4154197"/>
            <a:ext cx="720080" cy="786971"/>
          </a:xfrm>
          <a:prstGeom prst="rect">
            <a:avLst/>
          </a:prstGeom>
          <a:noFill/>
          <a:ln w="28575">
            <a:headEnd type="none" w="med" len="med"/>
            <a:tailEnd type="none" w="med" len="med"/>
          </a:ln>
          <a:ex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E" sz="7000" b="1" i="0" u="none" strike="noStrike" cap="none" normalizeH="0" baseline="0">
              <a:ln>
                <a:noFill/>
              </a:ln>
              <a:solidFill>
                <a:srgbClr val="FFD624"/>
              </a:solidFill>
              <a:effectLst/>
              <a:latin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12366"/>
      </p:ext>
    </p:extLst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Introduction: What we do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idx="1"/>
          </p:nvPr>
        </p:nvSpPr>
        <p:spPr>
          <a:xfrm>
            <a:off x="1276829" y="2647937"/>
            <a:ext cx="7129314" cy="337335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Contribute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to the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evidence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based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EU transport and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energy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policy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making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by:</a:t>
            </a:r>
            <a:endParaRPr lang="fr-BE" altLang="en-US" sz="20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Timely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delivering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Information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Systems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solutions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Storing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and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managing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policy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related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information &amp; data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Delivering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add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-hoc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reporting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solutions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Fostering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the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dissemination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of data &amp; information (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internal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&amp; public)</a:t>
            </a:r>
            <a:endParaRPr lang="fr-BE" altLang="en-US" sz="18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Wingdings"/>
              <a:buChar char="à"/>
            </a:pPr>
            <a:r>
              <a:rPr lang="fr-BE" altLang="en-US" sz="18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Spatial component </a:t>
            </a:r>
            <a:r>
              <a:rPr lang="fr-BE" altLang="en-US" sz="1800" i="1" dirty="0" err="1">
                <a:latin typeface="Verdana" pitchFamily="34" charset="0"/>
                <a:cs typeface="Arial" charset="0"/>
                <a:sym typeface="Wingdings" panose="05000000000000000000" pitchFamily="2" charset="2"/>
              </a:rPr>
              <a:t>is</a:t>
            </a:r>
            <a:r>
              <a:rPr lang="fr-BE" altLang="en-US" sz="18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 important in transport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Wingdings"/>
              <a:buChar char="à"/>
            </a:pPr>
            <a:r>
              <a:rPr lang="fr-BE" altLang="en-US" sz="1800" i="1" dirty="0" err="1">
                <a:latin typeface="Verdana" pitchFamily="34" charset="0"/>
                <a:cs typeface="Arial" charset="0"/>
              </a:rPr>
              <a:t>Geo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-information and GIS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is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widely</a:t>
            </a:r>
            <a:r>
              <a:rPr lang="fr-BE" altLang="en-US" sz="18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800" i="1" dirty="0" err="1">
                <a:latin typeface="Verdana" pitchFamily="34" charset="0"/>
                <a:cs typeface="Arial" charset="0"/>
              </a:rPr>
              <a:t>used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133447060"/>
      </p:ext>
    </p:extLst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Data: the backbone of policy making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idx="1"/>
          </p:nvPr>
        </p:nvSpPr>
        <p:spPr>
          <a:xfrm>
            <a:off x="1276829" y="2647937"/>
            <a:ext cx="7129314" cy="337335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Web applications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combining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background services (OSM, ESRI, … and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authoritative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datasets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(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Eurogeographics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,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European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Commission, …)</a:t>
            </a: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Data collection and </a:t>
            </a:r>
            <a:r>
              <a:rPr lang="fr-BE" altLang="en-US" sz="1600" i="1" dirty="0" smtClean="0">
                <a:latin typeface="Verdana" pitchFamily="34" charset="0"/>
                <a:cs typeface="Arial" charset="0"/>
              </a:rPr>
              <a:t>data management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Mapping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(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Ad-hoc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map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production for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presentations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,</a:t>
            </a:r>
            <a:br>
              <a:rPr lang="fr-BE" altLang="en-US" sz="1600" i="1" dirty="0">
                <a:latin typeface="Verdana" pitchFamily="34" charset="0"/>
                <a:cs typeface="Arial" charset="0"/>
              </a:rPr>
            </a:br>
            <a:r>
              <a:rPr lang="fr-BE" altLang="en-US" sz="1600" i="1" dirty="0" err="1">
                <a:latin typeface="Verdana" pitchFamily="34" charset="0"/>
                <a:cs typeface="Arial" charset="0"/>
              </a:rPr>
              <a:t>legal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documents, briefings, missions and reports)</a:t>
            </a: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 </a:t>
            </a:r>
            <a:r>
              <a:rPr lang="fr-BE" altLang="en-US" sz="1600" i="1" dirty="0" err="1">
                <a:latin typeface="Verdana" pitchFamily="34" charset="0"/>
                <a:cs typeface="Arial" charset="0"/>
                <a:sym typeface="Wingdings" panose="05000000000000000000" pitchFamily="2" charset="2"/>
              </a:rPr>
              <a:t>Better</a:t>
            </a:r>
            <a:r>
              <a:rPr lang="fr-BE" altLang="en-US" sz="16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  <a:sym typeface="Wingdings" panose="05000000000000000000" pitchFamily="2" charset="2"/>
              </a:rPr>
              <a:t>decision</a:t>
            </a:r>
            <a:r>
              <a:rPr lang="fr-BE" altLang="en-US" sz="16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  <a:sym typeface="Wingdings" panose="05000000000000000000" pitchFamily="2" charset="2"/>
              </a:rPr>
              <a:t>Making</a:t>
            </a:r>
            <a:endParaRPr lang="fr-BE" altLang="en-US" sz="1600" i="1" dirty="0">
              <a:latin typeface="Verdana" pitchFamily="34" charset="0"/>
              <a:cs typeface="Arial" charset="0"/>
              <a:sym typeface="Wingdings" panose="05000000000000000000" pitchFamily="2" charset="2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 </a:t>
            </a:r>
            <a:r>
              <a:rPr lang="fr-BE" altLang="en-US" sz="1600" i="1" dirty="0" err="1">
                <a:latin typeface="Verdana" pitchFamily="34" charset="0"/>
                <a:cs typeface="Arial" charset="0"/>
                <a:sym typeface="Wingdings" panose="05000000000000000000" pitchFamily="2" charset="2"/>
              </a:rPr>
              <a:t>Improved</a:t>
            </a:r>
            <a:r>
              <a:rPr lang="fr-BE" altLang="en-US" sz="1600" i="1" dirty="0">
                <a:latin typeface="Verdana" pitchFamily="34" charset="0"/>
                <a:cs typeface="Arial" charset="0"/>
                <a:sym typeface="Wingdings" panose="05000000000000000000" pitchFamily="2" charset="2"/>
              </a:rPr>
              <a:t> Communication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902327"/>
            <a:ext cx="1932229" cy="2284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0193881"/>
      </p:ext>
    </p:extLst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 err="1"/>
              <a:t>Eurogeographics</a:t>
            </a:r>
            <a:r>
              <a:rPr lang="en-GB" altLang="en-US" dirty="0"/>
              <a:t> datasets commonly used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idx="1"/>
          </p:nvPr>
        </p:nvSpPr>
        <p:spPr>
          <a:xfrm>
            <a:off x="1276829" y="2647937"/>
            <a:ext cx="7129314" cy="337335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EuroBoundaryMap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(country and NUTS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boundaries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)</a:t>
            </a: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EuroRegionalMap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Transport network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Water network</a:t>
            </a: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 err="1">
                <a:latin typeface="Verdana" pitchFamily="34" charset="0"/>
                <a:cs typeface="Arial" charset="0"/>
              </a:rPr>
              <a:t>Settlement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theme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lvl="1"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3" y="4922889"/>
            <a:ext cx="2449100" cy="867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8022632"/>
      </p:ext>
    </p:extLst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Use Cases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idx="1"/>
          </p:nvPr>
        </p:nvSpPr>
        <p:spPr>
          <a:xfrm>
            <a:off x="1276829" y="2647937"/>
            <a:ext cx="7129314" cy="3373350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Road 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Safety</a:t>
            </a: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marL="0" indent="0">
              <a:lnSpc>
                <a:spcPct val="80000"/>
              </a:lnSpc>
              <a:spcBef>
                <a:spcPct val="15000"/>
              </a:spcBef>
              <a:buSzPct val="130000"/>
              <a:buNone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marL="0" indent="0">
              <a:lnSpc>
                <a:spcPct val="80000"/>
              </a:lnSpc>
              <a:spcBef>
                <a:spcPct val="15000"/>
              </a:spcBef>
              <a:buSzPct val="130000"/>
              <a:buNone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marL="0" indent="0">
              <a:lnSpc>
                <a:spcPct val="80000"/>
              </a:lnSpc>
              <a:spcBef>
                <a:spcPct val="15000"/>
              </a:spcBef>
              <a:buSzPct val="130000"/>
              <a:buNone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Air Transport</a:t>
            </a:r>
          </a:p>
          <a:p>
            <a:pPr marL="0" indent="0">
              <a:lnSpc>
                <a:spcPct val="80000"/>
              </a:lnSpc>
              <a:spcBef>
                <a:spcPct val="15000"/>
              </a:spcBef>
              <a:buSzPct val="130000"/>
              <a:buNone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 marL="0" indent="0">
              <a:lnSpc>
                <a:spcPct val="80000"/>
              </a:lnSpc>
              <a:spcBef>
                <a:spcPct val="15000"/>
              </a:spcBef>
              <a:buSzPct val="130000"/>
              <a:buNone/>
            </a:pPr>
            <a:endParaRPr lang="fr-BE" altLang="en-US" sz="1600" i="1" dirty="0">
              <a:latin typeface="Verdana" pitchFamily="34" charset="0"/>
              <a:cs typeface="Arial" charset="0"/>
            </a:endParaRPr>
          </a:p>
          <a:p>
            <a:pPr>
              <a:lnSpc>
                <a:spcPct val="80000"/>
              </a:lnSpc>
              <a:spcBef>
                <a:spcPct val="15000"/>
              </a:spcBef>
              <a:buSzPct val="130000"/>
              <a:buFont typeface="Arial" panose="020B0604020202020204" pitchFamily="34" charset="0"/>
              <a:buChar char="•"/>
            </a:pPr>
            <a:r>
              <a:rPr lang="fr-BE" altLang="en-US" sz="1600" i="1" dirty="0">
                <a:latin typeface="Verdana" pitchFamily="34" charset="0"/>
                <a:cs typeface="Arial" charset="0"/>
              </a:rPr>
              <a:t>TEN-T (</a:t>
            </a:r>
            <a:r>
              <a:rPr lang="fr-BE" altLang="en-US" sz="1600" i="1" dirty="0" err="1">
                <a:latin typeface="Verdana" pitchFamily="34" charset="0"/>
                <a:cs typeface="Arial" charset="0"/>
              </a:rPr>
              <a:t>TENtec</a:t>
            </a:r>
            <a:r>
              <a:rPr lang="fr-BE" altLang="en-US" sz="1600" i="1" dirty="0">
                <a:latin typeface="Verdana" pitchFamily="34" charset="0"/>
                <a:cs typeface="Arial" charset="0"/>
              </a:rPr>
              <a:t>)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484" y="2576558"/>
            <a:ext cx="150812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832484" y="4005064"/>
            <a:ext cx="1543669" cy="972411"/>
          </a:xfrm>
          <a:prstGeom prst="rect">
            <a:avLst/>
          </a:prstGeom>
          <a:noFill/>
          <a:ln w="952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" name="Picture 3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516" y="5157192"/>
            <a:ext cx="1508125" cy="8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3650407"/>
      </p:ext>
    </p:extLst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fr-BE" altLang="en-US" dirty="0" err="1"/>
              <a:t>Geo</a:t>
            </a:r>
            <a:r>
              <a:rPr lang="fr-BE" altLang="en-US" dirty="0"/>
              <a:t>-information in support of the </a:t>
            </a:r>
            <a:r>
              <a:rPr lang="fr-BE" altLang="en-US" dirty="0" err="1"/>
              <a:t>European</a:t>
            </a:r>
            <a:r>
              <a:rPr lang="fr-BE" altLang="en-US" dirty="0"/>
              <a:t> Road </a:t>
            </a:r>
            <a:r>
              <a:rPr lang="fr-BE" altLang="en-US" dirty="0" err="1"/>
              <a:t>Safety</a:t>
            </a:r>
            <a:r>
              <a:rPr lang="fr-BE" altLang="en-US" dirty="0"/>
              <a:t> Policy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26507"/>
            <a:ext cx="4896544" cy="346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886" y="4653136"/>
            <a:ext cx="863483" cy="1233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069" y="2420888"/>
            <a:ext cx="1881283" cy="1844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058" y="3933056"/>
            <a:ext cx="1665487" cy="2363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hlinkClick r:id="rId7"/>
          </p:cNvPr>
          <p:cNvSpPr txBox="1"/>
          <p:nvPr/>
        </p:nvSpPr>
        <p:spPr>
          <a:xfrm>
            <a:off x="792822" y="6173777"/>
            <a:ext cx="51010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000" b="0" dirty="0">
                <a:solidFill>
                  <a:schemeClr val="accent3"/>
                </a:solidFill>
              </a:rPr>
              <a:t>http://ec.europa.eu/transport/road_safety/specialist/statistics/map-viewer/</a:t>
            </a:r>
          </a:p>
        </p:txBody>
      </p:sp>
    </p:spTree>
    <p:extLst>
      <p:ext uri="{BB962C8B-B14F-4D97-AF65-F5344CB8AC3E}">
        <p14:creationId xmlns:p14="http://schemas.microsoft.com/office/powerpoint/2010/main" val="2067803717"/>
      </p:ext>
    </p:extLst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it-IT" altLang="fr-FR" dirty="0"/>
              <a:t>The Atlas of the Sky: easy access to air transport information</a:t>
            </a:r>
            <a:endParaRPr lang="fr-FR" altLang="fr-F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sp>
        <p:nvSpPr>
          <p:cNvPr id="12" name="Rectangle 7"/>
          <p:cNvSpPr txBox="1">
            <a:spLocks noChangeArrowheads="1"/>
          </p:cNvSpPr>
          <p:nvPr/>
        </p:nvSpPr>
        <p:spPr bwMode="gray">
          <a:xfrm>
            <a:off x="318423" y="5805264"/>
            <a:ext cx="2690172" cy="46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SzPct val="150000"/>
              <a:buFont typeface="Arial" panose="020B0604020202020204" pitchFamily="34" charset="0"/>
              <a:buChar char="•"/>
            </a:pPr>
            <a:r>
              <a:rPr lang="fr-BE" altLang="en-US" b="0" dirty="0">
                <a:latin typeface="Verdana" pitchFamily="34" charset="0"/>
                <a:cs typeface="Arial" charset="0"/>
              </a:rPr>
              <a:t>Single point of </a:t>
            </a:r>
            <a:r>
              <a:rPr lang="fr-BE" altLang="en-US" b="0" dirty="0" err="1">
                <a:latin typeface="Verdana" pitchFamily="34" charset="0"/>
                <a:cs typeface="Arial" charset="0"/>
              </a:rPr>
              <a:t>access</a:t>
            </a:r>
            <a:endParaRPr lang="fr-BE" altLang="en-US" b="0" dirty="0">
              <a:latin typeface="Verdana" pitchFamily="34" charset="0"/>
              <a:cs typeface="Arial" charset="0"/>
            </a:endParaRPr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gray">
          <a:xfrm>
            <a:off x="2915816" y="5805264"/>
            <a:ext cx="3350446" cy="533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SzPct val="150000"/>
              <a:buFont typeface="Arial" panose="020B0604020202020204" pitchFamily="34" charset="0"/>
              <a:buChar char="•"/>
            </a:pPr>
            <a:r>
              <a:rPr lang="fr-BE" altLang="en-US" b="0" dirty="0">
                <a:latin typeface="Verdana" pitchFamily="34" charset="0"/>
                <a:cs typeface="Arial" charset="0"/>
              </a:rPr>
              <a:t>Modern </a:t>
            </a:r>
            <a:r>
              <a:rPr lang="fr-BE" altLang="en-US" b="0" dirty="0" err="1">
                <a:latin typeface="Verdana" pitchFamily="34" charset="0"/>
                <a:cs typeface="Arial" charset="0"/>
              </a:rPr>
              <a:t>way</a:t>
            </a:r>
            <a:r>
              <a:rPr lang="fr-BE" altLang="en-US" b="0" dirty="0">
                <a:latin typeface="Verdana" pitchFamily="34" charset="0"/>
                <a:cs typeface="Arial" charset="0"/>
              </a:rPr>
              <a:t> of </a:t>
            </a:r>
            <a:r>
              <a:rPr lang="fr-BE" altLang="en-US" b="0" dirty="0" err="1">
                <a:latin typeface="Verdana" pitchFamily="34" charset="0"/>
                <a:cs typeface="Arial" charset="0"/>
              </a:rPr>
              <a:t>presentation</a:t>
            </a:r>
            <a:endParaRPr lang="en-GB" altLang="en-US" b="0" dirty="0">
              <a:latin typeface="Verdana" pitchFamily="34" charset="0"/>
              <a:cs typeface="Arial" charset="0"/>
            </a:endParaRPr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gray">
          <a:xfrm>
            <a:off x="5896714" y="5805264"/>
            <a:ext cx="2952328" cy="50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SzPct val="150000"/>
              <a:buFont typeface="Arial" panose="020B0604020202020204" pitchFamily="34" charset="0"/>
              <a:buChar char="•"/>
            </a:pPr>
            <a:r>
              <a:rPr lang="en-GB" altLang="en-US" b="0" dirty="0">
                <a:latin typeface="Verdana" pitchFamily="34" charset="0"/>
                <a:cs typeface="Arial" charset="0"/>
              </a:rPr>
              <a:t>Easy access to information</a:t>
            </a:r>
          </a:p>
          <a:p>
            <a:pPr eaLnBrk="1" hangingPunct="1">
              <a:spcBef>
                <a:spcPct val="0"/>
              </a:spcBef>
              <a:buSzPct val="150000"/>
              <a:buFont typeface="Arial" panose="020B0604020202020204" pitchFamily="34" charset="0"/>
              <a:buChar char="•"/>
            </a:pPr>
            <a:endParaRPr lang="en-GB" altLang="en-US" b="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47" y="3541400"/>
            <a:ext cx="2271845" cy="1580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298" y="2752695"/>
            <a:ext cx="1996232" cy="1428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7740" y="2904446"/>
            <a:ext cx="1990275" cy="2820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409" y="2996952"/>
            <a:ext cx="2005608" cy="2876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428" y="2768299"/>
            <a:ext cx="2503791" cy="1590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872378" y="3855449"/>
            <a:ext cx="3024336" cy="1905135"/>
          </a:xfrm>
          <a:prstGeom prst="rect">
            <a:avLst/>
          </a:prstGeom>
          <a:noFill/>
          <a:ln w="9525" algn="ctr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743249"/>
      </p:ext>
    </p:extLst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2339752" y="1916832"/>
            <a:ext cx="7777161" cy="431800"/>
          </a:xfrm>
        </p:spPr>
        <p:txBody>
          <a:bodyPr/>
          <a:lstStyle/>
          <a:p>
            <a:r>
              <a:rPr lang="it-IT" altLang="fr-FR" dirty="0" err="1"/>
              <a:t>TENtec</a:t>
            </a:r>
            <a:r>
              <a:rPr lang="it-IT" altLang="fr-FR" dirty="0"/>
              <a:t> Information System (TEN-T)</a:t>
            </a:r>
            <a:endParaRPr lang="fr-FR" altLang="fr-FR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7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1206500"/>
            <a:ext cx="4165601" cy="510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420888"/>
            <a:ext cx="4918443" cy="367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037720"/>
      </p:ext>
    </p:extLst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fr-BE" altLang="fr-FR" dirty="0"/>
              <a:t>The TEN-T Scope</a:t>
            </a:r>
            <a:endParaRPr lang="fr-FR" altLang="fr-FR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76829" y="2647937"/>
            <a:ext cx="3799227" cy="3373350"/>
          </a:xfrm>
        </p:spPr>
        <p:txBody>
          <a:bodyPr/>
          <a:lstStyle/>
          <a:p>
            <a:r>
              <a:rPr lang="fr-BE" dirty="0" err="1"/>
              <a:t>Roads</a:t>
            </a:r>
            <a:r>
              <a:rPr lang="fr-BE" dirty="0"/>
              <a:t> infrastructure</a:t>
            </a:r>
          </a:p>
          <a:p>
            <a:r>
              <a:rPr lang="fr-BE" dirty="0" err="1"/>
              <a:t>Railways</a:t>
            </a:r>
            <a:r>
              <a:rPr lang="fr-BE" dirty="0"/>
              <a:t> infrastructure</a:t>
            </a:r>
          </a:p>
          <a:p>
            <a:r>
              <a:rPr lang="fr-BE" dirty="0" err="1"/>
              <a:t>Inland</a:t>
            </a:r>
            <a:r>
              <a:rPr lang="fr-BE" dirty="0"/>
              <a:t> </a:t>
            </a:r>
            <a:r>
              <a:rPr lang="fr-BE" dirty="0" err="1"/>
              <a:t>Waterways</a:t>
            </a:r>
            <a:r>
              <a:rPr lang="fr-BE" dirty="0"/>
              <a:t> infrastructure</a:t>
            </a:r>
          </a:p>
          <a:p>
            <a:r>
              <a:rPr lang="fr-BE" dirty="0"/>
              <a:t>Ports</a:t>
            </a:r>
          </a:p>
          <a:p>
            <a:r>
              <a:rPr lang="fr-BE" dirty="0" err="1"/>
              <a:t>Airports</a:t>
            </a:r>
            <a:endParaRPr lang="fr-BE" dirty="0"/>
          </a:p>
          <a:p>
            <a:r>
              <a:rPr lang="fr-BE" dirty="0"/>
              <a:t>Rail Road </a:t>
            </a:r>
            <a:r>
              <a:rPr lang="fr-BE" dirty="0" err="1"/>
              <a:t>Terminals</a:t>
            </a:r>
            <a:r>
              <a:rPr lang="fr-BE" dirty="0"/>
              <a:t> (Multimodal </a:t>
            </a:r>
            <a:r>
              <a:rPr lang="fr-BE" dirty="0" err="1"/>
              <a:t>platforms</a:t>
            </a:r>
            <a:r>
              <a:rPr lang="fr-BE" dirty="0"/>
              <a:t>)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348880"/>
            <a:ext cx="3651616" cy="3464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955057"/>
      </p:ext>
    </p:extLst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3 levels of granularity</a:t>
            </a:r>
            <a:endParaRPr lang="fr-FR" altLang="fr-FR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20888"/>
            <a:ext cx="3581747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052551" y="2492944"/>
            <a:ext cx="1944216" cy="551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1400">
                <a:solidFill>
                  <a:srgbClr val="0F5494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None/>
            </a:pPr>
            <a:r>
              <a:rPr lang="en-GB" altLang="en-US" sz="1600" b="0" kern="0" dirty="0">
                <a:solidFill>
                  <a:schemeClr val="bg1"/>
                </a:solidFill>
              </a:rPr>
              <a:t>Corridors</a:t>
            </a:r>
          </a:p>
          <a:p>
            <a:endParaRPr lang="en-GB" altLang="en-US" sz="1600" b="1" kern="0" dirty="0">
              <a:solidFill>
                <a:schemeClr val="bg1"/>
              </a:solidFill>
            </a:endParaRPr>
          </a:p>
        </p:txBody>
      </p:sp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177" y="2420888"/>
            <a:ext cx="2720575" cy="2567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4067944" y="2485851"/>
            <a:ext cx="2023264" cy="55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Char char="•"/>
              <a:defRPr sz="2400" i="1">
                <a:solidFill>
                  <a:srgbClr val="0F5494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9FBA"/>
              </a:buClr>
              <a:buChar char="•"/>
              <a:defRPr sz="2000" b="1">
                <a:solidFill>
                  <a:srgbClr val="0F5494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defRPr sz="1400">
                <a:solidFill>
                  <a:srgbClr val="0F5494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buNone/>
            </a:pPr>
            <a:r>
              <a:rPr lang="en-GB" altLang="en-US" sz="1600" b="0" kern="0" dirty="0">
                <a:solidFill>
                  <a:schemeClr val="bg1"/>
                </a:solidFill>
              </a:rPr>
              <a:t>Core Networks</a:t>
            </a:r>
          </a:p>
          <a:p>
            <a:pPr>
              <a:buFont typeface="Wingdings" pitchFamily="2" charset="2"/>
              <a:buChar char="§"/>
            </a:pPr>
            <a:endParaRPr lang="en-GB" altLang="en-US" sz="1600" b="0" kern="0" dirty="0">
              <a:solidFill>
                <a:schemeClr val="bg1"/>
              </a:solidFill>
            </a:endParaRPr>
          </a:p>
          <a:p>
            <a:endParaRPr lang="en-GB" altLang="en-US" sz="1600" b="1" kern="0" dirty="0">
              <a:solidFill>
                <a:schemeClr val="bg1"/>
              </a:solidFill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37326"/>
            <a:ext cx="2716805" cy="2555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6353963" y="3578678"/>
            <a:ext cx="3691007" cy="521841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1600" dirty="0"/>
              <a:t>Comprehensive</a:t>
            </a:r>
          </a:p>
          <a:p>
            <a:pPr marL="0" indent="0">
              <a:buNone/>
            </a:pPr>
            <a:r>
              <a:rPr lang="en-GB" altLang="en-US" sz="1600" dirty="0"/>
              <a:t> Networks</a:t>
            </a:r>
          </a:p>
          <a:p>
            <a:endParaRPr lang="en-GB" altLang="en-US" sz="16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02467"/>
      </p:ext>
    </p:extLst>
  </p:cSld>
  <p:clrMapOvr>
    <a:masterClrMapping/>
  </p:clrMapOvr>
  <p:transition spd="slow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Database &amp; geodatabase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14" y="2478881"/>
            <a:ext cx="4535487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068960"/>
            <a:ext cx="4056551" cy="285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4661"/>
      </p:ext>
    </p:extLst>
  </p:cSld>
  <p:clrMapOvr>
    <a:masterClrMapping/>
  </p:clrMapOvr>
  <p:transition spd="slow"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TEN-T data quality problems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gray">
          <a:xfrm>
            <a:off x="1276829" y="2647937"/>
            <a:ext cx="6175491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Manually created from the schematic descriptions  defined in the TEN-T legal basis (2013) </a:t>
            </a:r>
            <a:r>
              <a:rPr lang="en-US" altLang="en-US" sz="1600" b="0" dirty="0">
                <a:solidFill>
                  <a:prstClr val="white"/>
                </a:solidFill>
                <a:sym typeface="Wingdings" panose="05000000000000000000" pitchFamily="2" charset="2"/>
              </a:rPr>
              <a:t> Slow process with poor geometry quality and no topology</a:t>
            </a:r>
            <a:endParaRPr lang="en-US" altLang="en-US" sz="1600" b="0" dirty="0">
              <a:solidFill>
                <a:prstClr val="white"/>
              </a:solidFill>
            </a:endParaRP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Low filling rates for some attributes (names, official ids…)</a:t>
            </a: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Needs for new transport modes (dams, bridges…)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7832" y="5013176"/>
            <a:ext cx="5777011" cy="83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490416"/>
      </p:ext>
    </p:extLst>
  </p:cSld>
  <p:clrMapOvr>
    <a:masterClrMapping/>
  </p:clrMapOvr>
  <p:transition spd="slow">
    <p:wipe dir="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Search for a reference network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gray">
          <a:xfrm>
            <a:off x="1276829" y="2647937"/>
            <a:ext cx="6175491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Good coverage of Europe</a:t>
            </a: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Data for different transport modes (Roads, Railways, IWW, airports, ports, stations, dams, ferry lines…)</a:t>
            </a: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Relatively good quality for geometry and topology </a:t>
            </a: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Authoritative source</a:t>
            </a:r>
          </a:p>
          <a:p>
            <a:pPr>
              <a:buClr>
                <a:prstClr val="white"/>
              </a:buClr>
            </a:pPr>
            <a:r>
              <a:rPr lang="en-US" altLang="en-US" sz="1600" b="0" dirty="0">
                <a:solidFill>
                  <a:prstClr val="white"/>
                </a:solidFill>
              </a:rPr>
              <a:t>Frequent updates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435760"/>
      </p:ext>
    </p:extLst>
  </p:cSld>
  <p:clrMapOvr>
    <a:masterClrMapping/>
  </p:clrMapOvr>
  <p:transition spd="slow">
    <p:wipe dir="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ERM choice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gray">
          <a:xfrm>
            <a:off x="1276829" y="2420888"/>
            <a:ext cx="6175491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 b="0" dirty="0"/>
              <a:t>Pros: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Authoritative source 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All needed transport modes available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Good positional accuracy and geometric quality and coverage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Yearly updates</a:t>
            </a:r>
          </a:p>
          <a:p>
            <a:r>
              <a:rPr lang="en-US" altLang="en-US" sz="1600" b="0" dirty="0"/>
              <a:t>Cons: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Some missing countries</a:t>
            </a:r>
          </a:p>
          <a:p>
            <a:pPr lvl="1">
              <a:spcAft>
                <a:spcPts val="600"/>
              </a:spcAft>
            </a:pPr>
            <a:r>
              <a:rPr lang="en-US" altLang="en-US" sz="1600" b="0" dirty="0"/>
              <a:t>Attribute filling rates (Names (dams,…), street numbers, railways …)</a:t>
            </a:r>
          </a:p>
          <a:p>
            <a:pPr lvl="1"/>
            <a:endParaRPr lang="en-US" altLang="en-US" sz="1600" b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38331"/>
      </p:ext>
    </p:extLst>
  </p:cSld>
  <p:clrMapOvr>
    <a:masterClrMapping/>
  </p:clrMapOvr>
  <p:transition spd="slow">
    <p:wipe dir="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/>
              <a:t>Improving TEN-T network based on ERM</a:t>
            </a:r>
            <a:br>
              <a:rPr lang="en-GB" altLang="en-US" dirty="0"/>
            </a:b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 bwMode="gray">
          <a:xfrm>
            <a:off x="1276829" y="2647937"/>
            <a:ext cx="6175491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 b="0" dirty="0"/>
              <a:t>Alignment of TEN-T sections to ERM</a:t>
            </a:r>
          </a:p>
          <a:p>
            <a:r>
              <a:rPr lang="en-US" altLang="en-US" sz="1600" b="0" dirty="0"/>
              <a:t>Creation of new features with attributes (dams, bridges) from ERM</a:t>
            </a:r>
          </a:p>
          <a:p>
            <a:r>
              <a:rPr lang="en-US" altLang="en-US" sz="1600" b="0" dirty="0"/>
              <a:t>Split TEN-T sections based on ERM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793353"/>
      </p:ext>
    </p:extLst>
  </p:cSld>
  <p:clrMapOvr>
    <a:masterClrMapping/>
  </p:clrMapOvr>
  <p:transition spd="slow">
    <p:wipe dir="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683568" y="1897672"/>
            <a:ext cx="8208912" cy="431800"/>
          </a:xfrm>
        </p:spPr>
        <p:txBody>
          <a:bodyPr/>
          <a:lstStyle/>
          <a:p>
            <a:r>
              <a:rPr lang="en-GB" altLang="en-US" dirty="0"/>
              <a:t>Improvements: alignment of TEN-T to ERM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45987"/>
            <a:ext cx="5412351" cy="34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31988"/>
      </p:ext>
    </p:extLst>
  </p:cSld>
  <p:clrMapOvr>
    <a:masterClrMapping/>
  </p:clrMapOvr>
  <p:transition spd="slow">
    <p:wipe dir="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251520" y="1897672"/>
            <a:ext cx="8497191" cy="431800"/>
          </a:xfrm>
        </p:spPr>
        <p:txBody>
          <a:bodyPr/>
          <a:lstStyle/>
          <a:p>
            <a:r>
              <a:rPr lang="en-GB" altLang="en-US" dirty="0"/>
              <a:t>Improvements: </a:t>
            </a:r>
            <a:r>
              <a:rPr lang="en-US" altLang="en-US" dirty="0"/>
              <a:t>Creation of new features (dams)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852936"/>
            <a:ext cx="4385878" cy="250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7"/>
          <p:cNvSpPr txBox="1">
            <a:spLocks noChangeArrowheads="1"/>
          </p:cNvSpPr>
          <p:nvPr/>
        </p:nvSpPr>
        <p:spPr bwMode="gray">
          <a:xfrm>
            <a:off x="683569" y="2561866"/>
            <a:ext cx="3528392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 b="0" dirty="0"/>
              <a:t>Extract dams from ERM via selection by location (buffering) along the existing TEN-T IWW lines</a:t>
            </a:r>
          </a:p>
          <a:p>
            <a:r>
              <a:rPr lang="en-US" altLang="en-US" sz="1600" b="0" dirty="0"/>
              <a:t>Snap the result on existing IWW lines</a:t>
            </a:r>
          </a:p>
          <a:p>
            <a:r>
              <a:rPr lang="en-US" altLang="en-US" sz="1600" b="0" dirty="0"/>
              <a:t>Combine attributes coming from TEN-T IWW and ERM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283779"/>
      </p:ext>
    </p:extLst>
  </p:cSld>
  <p:clrMapOvr>
    <a:masterClrMapping/>
  </p:clrMapOvr>
  <p:transition spd="slow">
    <p:wipe dir="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323528" y="1897672"/>
            <a:ext cx="8425183" cy="431800"/>
          </a:xfrm>
        </p:spPr>
        <p:txBody>
          <a:bodyPr/>
          <a:lstStyle/>
          <a:p>
            <a:r>
              <a:rPr lang="en-GB" altLang="en-US" dirty="0"/>
              <a:t>Improvements: </a:t>
            </a:r>
            <a:r>
              <a:rPr lang="en-US" altLang="en-US" dirty="0"/>
              <a:t>Split waterways sections based on dams/locks dataset from ERM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754121"/>
            <a:ext cx="8424936" cy="28625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84618"/>
      </p:ext>
    </p:extLst>
  </p:cSld>
  <p:clrMapOvr>
    <a:masterClrMapping/>
  </p:clrMapOvr>
  <p:transition spd="slow">
    <p:wipe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251520" y="1897672"/>
            <a:ext cx="8497191" cy="431800"/>
          </a:xfrm>
        </p:spPr>
        <p:txBody>
          <a:bodyPr/>
          <a:lstStyle/>
          <a:p>
            <a:r>
              <a:rPr lang="fr-BE" altLang="en-US" dirty="0" err="1"/>
              <a:t>Integration</a:t>
            </a:r>
            <a:r>
              <a:rPr lang="fr-BE" altLang="en-US" dirty="0"/>
              <a:t> of TEN-T section ID in ERM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GIS for Transport @ DG MOVE</a:t>
            </a:r>
            <a:endParaRPr lang="fr-BE" dirty="0"/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 bwMode="gray">
          <a:xfrm>
            <a:off x="683569" y="2561866"/>
            <a:ext cx="3528392" cy="337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182563" indent="-182563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23888" indent="-166688" algn="l" rtl="0" eaLnBrk="0" fontAlgn="base" hangingPunct="0">
              <a:spcBef>
                <a:spcPts val="600"/>
              </a:spcBef>
              <a:spcAft>
                <a:spcPts val="1200"/>
              </a:spcAft>
              <a:buClr>
                <a:schemeClr val="bg1"/>
              </a:buClr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3017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defRPr sz="1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54175" indent="-173038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–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4pPr>
            <a:lvl5pPr marL="2016125" indent="-182563" algn="l" rtl="0" fontAlgn="base">
              <a:spcBef>
                <a:spcPct val="20000"/>
              </a:spcBef>
              <a:spcAft>
                <a:spcPct val="0"/>
              </a:spcAft>
              <a:buClr>
                <a:schemeClr val="bg1"/>
              </a:buClr>
              <a:buFont typeface="Arial" panose="020B0604020202020204" pitchFamily="34" charset="0"/>
              <a:buChar char="»"/>
              <a:defRPr sz="1050" kern="1200">
                <a:solidFill>
                  <a:schemeClr val="bg1"/>
                </a:solidFill>
                <a:latin typeface="+mn-lt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600" b="0" dirty="0"/>
              <a:t>ERM v10 Roads, Railways &amp; IWW</a:t>
            </a:r>
          </a:p>
          <a:p>
            <a:r>
              <a:rPr lang="en-GB" sz="1600" b="0" dirty="0"/>
              <a:t>new field added "TEN_2017"</a:t>
            </a:r>
          </a:p>
          <a:p>
            <a:r>
              <a:rPr lang="en-GB" sz="1600" b="0" dirty="0"/>
              <a:t>contains the updated values calculated for the TEN field (1= in TEN-T network)</a:t>
            </a:r>
          </a:p>
          <a:p>
            <a:r>
              <a:rPr lang="fr-BE" altLang="en-US" sz="1600" b="0" dirty="0" err="1"/>
              <a:t>Calculated</a:t>
            </a:r>
            <a:r>
              <a:rPr lang="fr-BE" altLang="en-US" sz="1600" b="0" dirty="0"/>
              <a:t> via a script and </a:t>
            </a:r>
            <a:r>
              <a:rPr lang="fr-BE" altLang="en-US" sz="1600" b="0" dirty="0" err="1"/>
              <a:t>manual</a:t>
            </a:r>
            <a:r>
              <a:rPr lang="fr-BE" altLang="en-US" sz="1600" b="0" dirty="0"/>
              <a:t> corrections</a:t>
            </a:r>
            <a:endParaRPr lang="en-US" altLang="en-US" sz="1600" b="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58042"/>
            <a:ext cx="3732026" cy="3800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2140394"/>
      </p:ext>
    </p:extLst>
  </p:cSld>
  <p:clrMapOvr>
    <a:masterClrMapping/>
  </p:clrMapOvr>
  <p:transition spd="slow">
    <p:wipe dir="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en-GB" altLang="en-US" dirty="0" err="1"/>
              <a:t>TENtec</a:t>
            </a:r>
            <a:r>
              <a:rPr lang="en-GB" altLang="en-US" dirty="0"/>
              <a:t> Public Map Viewer</a:t>
            </a:r>
            <a:endParaRPr lang="fr-FR" altLang="fr-FR" dirty="0"/>
          </a:p>
        </p:txBody>
      </p:sp>
      <p:sp>
        <p:nvSpPr>
          <p:cNvPr id="15667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899592" y="2426202"/>
            <a:ext cx="3888431" cy="1897612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fr-BE" sz="1600" dirty="0" err="1"/>
              <a:t>Provides</a:t>
            </a:r>
            <a:r>
              <a:rPr lang="fr-BE" sz="1600" dirty="0"/>
              <a:t> the user </a:t>
            </a:r>
            <a:r>
              <a:rPr lang="fr-BE" sz="1600" dirty="0" err="1"/>
              <a:t>with</a:t>
            </a:r>
            <a:r>
              <a:rPr lang="fr-BE" sz="1600" dirty="0"/>
              <a:t> an optimal </a:t>
            </a:r>
            <a:r>
              <a:rPr lang="fr-BE" sz="1600" dirty="0" err="1"/>
              <a:t>viewing</a:t>
            </a:r>
            <a:r>
              <a:rPr lang="fr-BE" sz="1600" dirty="0"/>
              <a:t> </a:t>
            </a:r>
            <a:r>
              <a:rPr lang="fr-BE" sz="1600" dirty="0" err="1"/>
              <a:t>experience</a:t>
            </a:r>
            <a:r>
              <a:rPr lang="fr-BE" sz="1600" dirty="0"/>
              <a:t> </a:t>
            </a:r>
            <a:r>
              <a:rPr lang="fr-BE" sz="1600" dirty="0" err="1"/>
              <a:t>accross</a:t>
            </a:r>
            <a:r>
              <a:rPr lang="fr-BE" sz="1600" dirty="0"/>
              <a:t> a </a:t>
            </a:r>
            <a:r>
              <a:rPr lang="fr-BE" sz="1600" dirty="0" err="1"/>
              <a:t>wide</a:t>
            </a:r>
            <a:r>
              <a:rPr lang="fr-BE" sz="1600" dirty="0"/>
              <a:t> range of </a:t>
            </a:r>
            <a:r>
              <a:rPr lang="fr-BE" sz="1600" dirty="0" err="1"/>
              <a:t>devices</a:t>
            </a:r>
            <a:r>
              <a:rPr lang="fr-BE" sz="1600" dirty="0"/>
              <a:t>, </a:t>
            </a:r>
            <a:r>
              <a:rPr lang="fr-BE" sz="1600" dirty="0" err="1"/>
              <a:t>including</a:t>
            </a:r>
            <a:r>
              <a:rPr lang="fr-BE" sz="1600" dirty="0"/>
              <a:t> mobile </a:t>
            </a:r>
            <a:r>
              <a:rPr lang="fr-BE" sz="1600" dirty="0" err="1"/>
              <a:t>devices</a:t>
            </a:r>
            <a:r>
              <a:rPr lang="en-GB" altLang="fr-FR" dirty="0"/>
              <a:t/>
            </a:r>
            <a:br>
              <a:rPr lang="en-GB" altLang="fr-FR" dirty="0"/>
            </a:br>
            <a:r>
              <a:rPr lang="en-GB" altLang="fr-FR" dirty="0"/>
              <a:t/>
            </a:r>
            <a:br>
              <a:rPr lang="en-GB" altLang="fr-FR" dirty="0"/>
            </a:br>
            <a:endParaRPr lang="en-GB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9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337" y="3660588"/>
            <a:ext cx="4104456" cy="2290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273214"/>
            <a:ext cx="2578892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21" y="4176139"/>
            <a:ext cx="2552857" cy="177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704754" cy="371131"/>
          </a:xfrm>
          <a:prstGeom prst="rect">
            <a:avLst/>
          </a:prstGeom>
        </p:spPr>
      </p:pic>
      <p:sp>
        <p:nvSpPr>
          <p:cNvPr id="13" name="Rectangle 12">
            <a:hlinkClick r:id="rId3"/>
          </p:cNvPr>
          <p:cNvSpPr/>
          <p:nvPr/>
        </p:nvSpPr>
        <p:spPr>
          <a:xfrm>
            <a:off x="791678" y="5951140"/>
            <a:ext cx="81369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fr-FR" sz="1400" b="0" dirty="0">
                <a:solidFill>
                  <a:schemeClr val="accent4"/>
                </a:solidFill>
              </a:rPr>
              <a:t>http://ec.europa.eu/transport/infrastructure/tentec/tentec-portal/map/mobile.html</a:t>
            </a:r>
            <a:endParaRPr lang="en-GB" sz="1400" b="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403249"/>
      </p:ext>
    </p:extLst>
  </p:cSld>
  <p:clrMapOvr>
    <a:masterClrMapping/>
  </p:clrMapOvr>
  <p:transition spd="slow">
    <p:wipe dir="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8" name="Rectangle 6"/>
          <p:cNvSpPr>
            <a:spLocks noGrp="1" noChangeArrowheads="1"/>
          </p:cNvSpPr>
          <p:nvPr>
            <p:ph type="title"/>
          </p:nvPr>
        </p:nvSpPr>
        <p:spPr>
          <a:xfrm>
            <a:off x="971550" y="1897672"/>
            <a:ext cx="7777161" cy="431800"/>
          </a:xfrm>
        </p:spPr>
        <p:txBody>
          <a:bodyPr/>
          <a:lstStyle/>
          <a:p>
            <a:r>
              <a:rPr lang="it-IT" altLang="fr-FR" dirty="0" err="1"/>
              <a:t>Thank</a:t>
            </a:r>
            <a:r>
              <a:rPr lang="it-IT" altLang="fr-FR" dirty="0"/>
              <a:t> </a:t>
            </a:r>
            <a:r>
              <a:rPr lang="it-IT" altLang="fr-FR" dirty="0" err="1"/>
              <a:t>you</a:t>
            </a:r>
            <a:r>
              <a:rPr lang="it-IT" altLang="fr-FR" dirty="0"/>
              <a:t> for </a:t>
            </a:r>
            <a:r>
              <a:rPr lang="it-IT" altLang="fr-FR" dirty="0" err="1"/>
              <a:t>your</a:t>
            </a:r>
            <a:r>
              <a:rPr lang="it-IT" altLang="fr-FR" dirty="0"/>
              <a:t> </a:t>
            </a:r>
            <a:r>
              <a:rPr lang="it-IT" altLang="fr-FR" dirty="0" err="1"/>
              <a:t>attention</a:t>
            </a:r>
            <a:r>
              <a:rPr lang="it-IT" altLang="fr-FR" dirty="0"/>
              <a:t>!</a:t>
            </a:r>
            <a:endParaRPr lang="fr-FR" altLang="fr-FR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Geo-information for Transport @ DG MOVE</a:t>
            </a:r>
            <a:endParaRPr lang="fr-BE" dirty="0"/>
          </a:p>
        </p:txBody>
      </p:sp>
      <p:pic>
        <p:nvPicPr>
          <p:cNvPr id="6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59547"/>
            <a:ext cx="3887788" cy="382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 descr="http://www.designbolts.com/wp-content/uploads/2013/06/despicable_me_2_minions-picture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830" y="3881668"/>
            <a:ext cx="2888729" cy="162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1" name="Group 30"/>
          <p:cNvGrpSpPr/>
          <p:nvPr/>
        </p:nvGrpSpPr>
        <p:grpSpPr>
          <a:xfrm>
            <a:off x="7016126" y="2509740"/>
            <a:ext cx="1651401" cy="1817280"/>
            <a:chOff x="3851920" y="2862583"/>
            <a:chExt cx="2465708" cy="1836761"/>
          </a:xfrm>
        </p:grpSpPr>
        <p:sp>
          <p:nvSpPr>
            <p:cNvPr id="32" name="Oval Callout 31"/>
            <p:cNvSpPr/>
            <p:nvPr/>
          </p:nvSpPr>
          <p:spPr bwMode="auto">
            <a:xfrm>
              <a:off x="3851920" y="2862583"/>
              <a:ext cx="2448272" cy="1178433"/>
            </a:xfrm>
            <a:prstGeom prst="wedgeEllipseCallout">
              <a:avLst>
                <a:gd name="adj1" fmla="val -920"/>
                <a:gd name="adj2" fmla="val 63716"/>
              </a:avLst>
            </a:prstGeom>
            <a:solidFill>
              <a:schemeClr val="bg1"/>
            </a:solidFill>
            <a:ln>
              <a:solidFill>
                <a:srgbClr val="0F5494"/>
              </a:solidFill>
            </a:ln>
            <a:effectLst/>
            <a:extLst/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3175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dirty="0">
                <a:ln>
                  <a:noFill/>
                </a:ln>
                <a:solidFill>
                  <a:srgbClr val="0F5494"/>
                </a:solidFill>
                <a:effectLst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225068" y="3036360"/>
              <a:ext cx="2092560" cy="1662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175"/>
              <a:r>
                <a:rPr lang="en-GB" sz="1200" dirty="0">
                  <a:solidFill>
                    <a:schemeClr val="accent6">
                      <a:lumMod val="75000"/>
                    </a:schemeClr>
                  </a:solidFill>
                </a:rPr>
                <a:t>No. Now I want to go out for a pizza…</a:t>
              </a:r>
            </a:p>
            <a:p>
              <a:endParaRPr lang="en-GB" sz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sp>
        <p:nvSpPr>
          <p:cNvPr id="34" name="Oval Callout 33"/>
          <p:cNvSpPr/>
          <p:nvPr/>
        </p:nvSpPr>
        <p:spPr bwMode="auto">
          <a:xfrm>
            <a:off x="5436771" y="3092707"/>
            <a:ext cx="1495041" cy="637659"/>
          </a:xfrm>
          <a:prstGeom prst="wedgeEllipseCallout">
            <a:avLst>
              <a:gd name="adj1" fmla="val 17854"/>
              <a:gd name="adj2" fmla="val 103857"/>
            </a:avLst>
          </a:prstGeom>
          <a:solidFill>
            <a:schemeClr val="bg1"/>
          </a:solidFill>
          <a:ln>
            <a:solidFill>
              <a:srgbClr val="0F5494"/>
            </a:solidFill>
          </a:ln>
          <a:effectLst/>
          <a:ex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3175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dirty="0">
              <a:ln>
                <a:noFill/>
              </a:ln>
              <a:solidFill>
                <a:srgbClr val="0F5494"/>
              </a:solidFill>
              <a:effectLst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604691" y="3219974"/>
            <a:ext cx="12514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75"/>
            <a:r>
              <a:rPr lang="en-GB" sz="1200" b="1" dirty="0">
                <a:solidFill>
                  <a:schemeClr val="accent6">
                    <a:lumMod val="75000"/>
                  </a:schemeClr>
                </a:solidFill>
              </a:rPr>
              <a:t>Questions?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32656"/>
            <a:ext cx="1043551" cy="410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956064"/>
      </p:ext>
    </p:extLst>
  </p:cSld>
  <p:clrMapOvr>
    <a:masterClrMapping/>
  </p:clrMapOvr>
  <p:transition spd="slow">
    <p:wipe dir="d"/>
  </p:transition>
</p:sld>
</file>

<file path=ppt/theme/theme1.xml><?xml version="1.0" encoding="utf-8"?>
<a:theme xmlns:a="http://schemas.openxmlformats.org/drawingml/2006/main" name="Default Design">
  <a:themeElements>
    <a:clrScheme name="Custom 3">
      <a:dk1>
        <a:sysClr val="windowText" lastClr="000000"/>
      </a:dk1>
      <a:lt1>
        <a:sysClr val="window" lastClr="FFFFFF"/>
      </a:lt1>
      <a:dk2>
        <a:srgbClr val="164392"/>
      </a:dk2>
      <a:lt2>
        <a:srgbClr val="ABE1FB"/>
      </a:lt2>
      <a:accent1>
        <a:srgbClr val="00A5E5"/>
      </a:accent1>
      <a:accent2>
        <a:srgbClr val="025188"/>
      </a:accent2>
      <a:accent3>
        <a:srgbClr val="F39200"/>
      </a:accent3>
      <a:accent4>
        <a:srgbClr val="FBB937"/>
      </a:accent4>
      <a:accent5>
        <a:srgbClr val="00A19A"/>
      </a:accent5>
      <a:accent6>
        <a:srgbClr val="9DCB43"/>
      </a:accent6>
      <a:hlink>
        <a:srgbClr val="662383"/>
      </a:hlink>
      <a:folHlink>
        <a:srgbClr val="A21A5B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fr-FR" sz="70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3175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fr-FR" sz="7000" b="1" i="0" u="none" strike="noStrike" cap="none" normalizeH="0" baseline="0" smtClean="0">
            <a:ln>
              <a:noFill/>
            </a:ln>
            <a:solidFill>
              <a:srgbClr val="FFD624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Default Design 1">
        <a:dk1>
          <a:srgbClr val="004494"/>
        </a:dk1>
        <a:lt1>
          <a:srgbClr val="FFFFFF"/>
        </a:lt1>
        <a:dk2>
          <a:srgbClr val="006FB4"/>
        </a:dk2>
        <a:lt2>
          <a:srgbClr val="FFED00"/>
        </a:lt2>
        <a:accent1>
          <a:srgbClr val="FABB21"/>
        </a:accent1>
        <a:accent2>
          <a:srgbClr val="5090C8"/>
        </a:accent2>
        <a:accent3>
          <a:srgbClr val="FFFFFF"/>
        </a:accent3>
        <a:accent4>
          <a:srgbClr val="00397E"/>
        </a:accent4>
        <a:accent5>
          <a:srgbClr val="FCDAAB"/>
        </a:accent5>
        <a:accent6>
          <a:srgbClr val="4882B5"/>
        </a:accent6>
        <a:hlink>
          <a:srgbClr val="525B65"/>
        </a:hlink>
        <a:folHlink>
          <a:srgbClr val="88787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82530127D61F41B7E9F39DC513A712" ma:contentTypeVersion="1" ma:contentTypeDescription="Create a new document." ma:contentTypeScope="" ma:versionID="8625f4bbd8396cd50796696bfde94419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ef2aa9ed40e72a78c3822fc753b43e87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2577457-C2D7-4C44-B115-AE6A542D3B87}">
  <ds:schemaRefs>
    <ds:schemaRef ds:uri="http://schemas.microsoft.com/sharepoint/v3"/>
    <ds:schemaRef ds:uri="http://purl.org/dc/elements/1.1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D883DDA-7970-4F56-8F15-A9E8AD5A27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3FD596B-F275-42D5-8447-5684F867E9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4380</TotalTime>
  <Words>721</Words>
  <Application>Microsoft Office PowerPoint</Application>
  <PresentationFormat>On-screen Show (4:3)</PresentationFormat>
  <Paragraphs>142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Leuven Institute for Ireland in Europe</vt:lpstr>
      <vt:lpstr>Introduction: Who we are</vt:lpstr>
      <vt:lpstr>Introduction: What we do</vt:lpstr>
      <vt:lpstr>Data: the backbone of policy making</vt:lpstr>
      <vt:lpstr>Eurogeographics datasets commonly used</vt:lpstr>
      <vt:lpstr>Use Cases</vt:lpstr>
      <vt:lpstr>Geo-information in support of the European Road Safety Policy</vt:lpstr>
      <vt:lpstr>The Atlas of the Sky: easy access to air transport information</vt:lpstr>
      <vt:lpstr>TENtec Information System (TEN-T)</vt:lpstr>
      <vt:lpstr>The TEN-T Scope</vt:lpstr>
      <vt:lpstr>3 levels of granularity</vt:lpstr>
      <vt:lpstr>Database &amp; geodatabase</vt:lpstr>
      <vt:lpstr>TEN-T data quality problems</vt:lpstr>
      <vt:lpstr>Search for a reference network</vt:lpstr>
      <vt:lpstr>ERM choice</vt:lpstr>
      <vt:lpstr>Improving TEN-T network based on ERM </vt:lpstr>
      <vt:lpstr>Improvements: alignment of TEN-T to ERM</vt:lpstr>
      <vt:lpstr>Improvements: Creation of new features (dams)</vt:lpstr>
      <vt:lpstr>Improvements: Split waterways sections based on dams/locks dataset from ERM</vt:lpstr>
      <vt:lpstr>Integration of TEN-T section ID in ERM</vt:lpstr>
      <vt:lpstr>TENtec Public Map Viewer</vt:lpstr>
      <vt:lpstr>Thank you for your attention!</vt:lpstr>
    </vt:vector>
  </TitlesOfParts>
  <Company>European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www.pixid.be</dc:creator>
  <cp:lastModifiedBy>HEYMANS Luc (MOVE+ENER-SRD)</cp:lastModifiedBy>
  <cp:revision>226</cp:revision>
  <cp:lastPrinted>2017-05-07T14:09:27Z</cp:lastPrinted>
  <dcterms:created xsi:type="dcterms:W3CDTF">2011-10-28T10:25:18Z</dcterms:created>
  <dcterms:modified xsi:type="dcterms:W3CDTF">2017-05-08T08:11:52Z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0x0101000682530127D61F41B7E9F39DC513A712</vt:lpwstr>
  </property>
</Properties>
</file>